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72" r:id="rId5"/>
    <p:sldMasterId id="2147483684" r:id="rId6"/>
    <p:sldMasterId id="2147483696" r:id="rId7"/>
    <p:sldMasterId id="2147483708" r:id="rId8"/>
  </p:sldMasterIdLst>
  <p:notesMasterIdLst>
    <p:notesMasterId r:id="rId19"/>
  </p:notesMasterIdLst>
  <p:handoutMasterIdLst>
    <p:handoutMasterId r:id="rId20"/>
  </p:handoutMasterIdLst>
  <p:sldIdLst>
    <p:sldId id="289" r:id="rId9"/>
    <p:sldId id="351" r:id="rId10"/>
    <p:sldId id="382" r:id="rId11"/>
    <p:sldId id="385" r:id="rId12"/>
    <p:sldId id="386" r:id="rId13"/>
    <p:sldId id="381" r:id="rId14"/>
    <p:sldId id="384" r:id="rId15"/>
    <p:sldId id="387" r:id="rId16"/>
    <p:sldId id="372" r:id="rId17"/>
    <p:sldId id="38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60CA"/>
    <a:srgbClr val="0000FF"/>
    <a:srgbClr val="24301E"/>
    <a:srgbClr val="6666FF"/>
    <a:srgbClr val="373090"/>
    <a:srgbClr val="192C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autoAdjust="0"/>
  </p:normalViewPr>
  <p:slideViewPr>
    <p:cSldViewPr>
      <p:cViewPr>
        <p:scale>
          <a:sx n="100" d="100"/>
          <a:sy n="100" d="100"/>
        </p:scale>
        <p:origin x="37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0" d="100"/>
          <a:sy n="40" d="100"/>
        </p:scale>
        <p:origin x="208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35A77E-CBBD-4F25-8D09-2303A44E3555}"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4B8775EB-54AD-497B-9113-517AFA194C8F}">
      <dgm:prSet phldrT="[Text]"/>
      <dgm:spPr/>
      <dgm:t>
        <a:bodyPr/>
        <a:lstStyle/>
        <a:p>
          <a:r>
            <a:rPr lang="en-US" dirty="0" smtClean="0"/>
            <a:t>Proposed Rules</a:t>
          </a:r>
          <a:endParaRPr lang="en-US" dirty="0"/>
        </a:p>
      </dgm:t>
    </dgm:pt>
    <dgm:pt modelId="{017A042B-7B14-4334-82E4-5E106EEE0CC6}" type="parTrans" cxnId="{963C0F42-D05C-44F1-B320-6D12C66FECBD}">
      <dgm:prSet/>
      <dgm:spPr/>
      <dgm:t>
        <a:bodyPr/>
        <a:lstStyle/>
        <a:p>
          <a:endParaRPr lang="en-US"/>
        </a:p>
      </dgm:t>
    </dgm:pt>
    <dgm:pt modelId="{C762D193-0B8E-4F0D-8FFA-CE6D27FCB013}" type="sibTrans" cxnId="{963C0F42-D05C-44F1-B320-6D12C66FECBD}">
      <dgm:prSet/>
      <dgm:spPr/>
      <dgm:t>
        <a:bodyPr/>
        <a:lstStyle/>
        <a:p>
          <a:endParaRPr lang="en-US"/>
        </a:p>
      </dgm:t>
    </dgm:pt>
    <dgm:pt modelId="{1B000FD8-4909-4E42-856C-8F3B9380771B}">
      <dgm:prSet phldrT="[Text]"/>
      <dgm:spPr/>
      <dgm:t>
        <a:bodyPr/>
        <a:lstStyle/>
        <a:p>
          <a:r>
            <a:rPr lang="en-US" dirty="0" smtClean="0"/>
            <a:t>Validation Rule 1</a:t>
          </a:r>
          <a:endParaRPr lang="en-US" dirty="0"/>
        </a:p>
      </dgm:t>
    </dgm:pt>
    <dgm:pt modelId="{D2EBD684-C38C-4310-9337-426B3461EA4B}" type="parTrans" cxnId="{F00E5F9F-6A64-4D16-B6AC-6A14B0CA28B2}">
      <dgm:prSet/>
      <dgm:spPr/>
      <dgm:t>
        <a:bodyPr/>
        <a:lstStyle/>
        <a:p>
          <a:endParaRPr lang="en-US"/>
        </a:p>
      </dgm:t>
    </dgm:pt>
    <dgm:pt modelId="{F6800FD3-9EB2-4D41-991F-58D0D84EBA07}" type="sibTrans" cxnId="{F00E5F9F-6A64-4D16-B6AC-6A14B0CA28B2}">
      <dgm:prSet/>
      <dgm:spPr/>
      <dgm:t>
        <a:bodyPr/>
        <a:lstStyle/>
        <a:p>
          <a:endParaRPr lang="en-US"/>
        </a:p>
      </dgm:t>
    </dgm:pt>
    <dgm:pt modelId="{7F00FC03-8478-446C-9DE2-21BAF38A687A}">
      <dgm:prSet phldrT="[Text]"/>
      <dgm:spPr/>
      <dgm:t>
        <a:bodyPr/>
        <a:lstStyle/>
        <a:p>
          <a:r>
            <a:rPr lang="en-US" dirty="0" smtClean="0"/>
            <a:t>Validation Rule 2</a:t>
          </a:r>
          <a:endParaRPr lang="en-US" dirty="0"/>
        </a:p>
      </dgm:t>
    </dgm:pt>
    <dgm:pt modelId="{F7F3FDF7-47EE-409A-BD25-D5BE12282E70}" type="parTrans" cxnId="{7916A067-BE11-47CC-A075-CE3E9D59F001}">
      <dgm:prSet/>
      <dgm:spPr/>
      <dgm:t>
        <a:bodyPr/>
        <a:lstStyle/>
        <a:p>
          <a:endParaRPr lang="en-US"/>
        </a:p>
      </dgm:t>
    </dgm:pt>
    <dgm:pt modelId="{E75C87AB-A6D0-45A4-91D4-ECDBDD11B79B}" type="sibTrans" cxnId="{7916A067-BE11-47CC-A075-CE3E9D59F001}">
      <dgm:prSet/>
      <dgm:spPr/>
      <dgm:t>
        <a:bodyPr/>
        <a:lstStyle/>
        <a:p>
          <a:endParaRPr lang="en-US"/>
        </a:p>
      </dgm:t>
    </dgm:pt>
    <dgm:pt modelId="{15513F93-7FF6-44EB-BF78-AACB047FD0A1}">
      <dgm:prSet phldrT="[Text]"/>
      <dgm:spPr/>
      <dgm:t>
        <a:bodyPr/>
        <a:lstStyle/>
        <a:p>
          <a:r>
            <a:rPr lang="en-US" dirty="0" smtClean="0"/>
            <a:t>Selected Rules</a:t>
          </a:r>
          <a:endParaRPr lang="en-US" dirty="0"/>
        </a:p>
      </dgm:t>
    </dgm:pt>
    <dgm:pt modelId="{AA16D5F1-662B-44B8-9D13-742DAEBB4D6F}" type="parTrans" cxnId="{9466573B-7C86-4842-964D-2BAAE0133B6D}">
      <dgm:prSet/>
      <dgm:spPr/>
      <dgm:t>
        <a:bodyPr/>
        <a:lstStyle/>
        <a:p>
          <a:endParaRPr lang="en-US"/>
        </a:p>
      </dgm:t>
    </dgm:pt>
    <dgm:pt modelId="{568CEC04-B0CC-4038-A076-CAA5BBBFB696}" type="sibTrans" cxnId="{9466573B-7C86-4842-964D-2BAAE0133B6D}">
      <dgm:prSet/>
      <dgm:spPr/>
      <dgm:t>
        <a:bodyPr/>
        <a:lstStyle/>
        <a:p>
          <a:endParaRPr lang="en-US"/>
        </a:p>
      </dgm:t>
    </dgm:pt>
    <dgm:pt modelId="{EC31D2CF-8481-4E58-9E6A-6C809DA32F8A}">
      <dgm:prSet phldrT="[Text]"/>
      <dgm:spPr/>
      <dgm:t>
        <a:bodyPr/>
        <a:lstStyle/>
        <a:p>
          <a:r>
            <a:rPr lang="en-US" dirty="0" smtClean="0"/>
            <a:t>Validation Rule 1</a:t>
          </a:r>
          <a:endParaRPr lang="en-US" dirty="0"/>
        </a:p>
      </dgm:t>
    </dgm:pt>
    <dgm:pt modelId="{D92D864D-F21A-4AB9-A77F-502B46ADE992}" type="parTrans" cxnId="{8305AB7F-E401-40A6-A172-921FFDFD816D}">
      <dgm:prSet/>
      <dgm:spPr/>
      <dgm:t>
        <a:bodyPr/>
        <a:lstStyle/>
        <a:p>
          <a:endParaRPr lang="en-US"/>
        </a:p>
      </dgm:t>
    </dgm:pt>
    <dgm:pt modelId="{6A7D76A3-C7E6-4F6C-B36B-8080F5F21AFD}" type="sibTrans" cxnId="{8305AB7F-E401-40A6-A172-921FFDFD816D}">
      <dgm:prSet/>
      <dgm:spPr/>
      <dgm:t>
        <a:bodyPr/>
        <a:lstStyle/>
        <a:p>
          <a:endParaRPr lang="en-US"/>
        </a:p>
      </dgm:t>
    </dgm:pt>
    <dgm:pt modelId="{4CDE9FD8-E5F1-416B-882A-CCD417B239D7}">
      <dgm:prSet phldrT="[Text]"/>
      <dgm:spPr/>
      <dgm:t>
        <a:bodyPr/>
        <a:lstStyle/>
        <a:p>
          <a:r>
            <a:rPr lang="en-US" dirty="0" smtClean="0"/>
            <a:t>Validation Rule 2</a:t>
          </a:r>
          <a:endParaRPr lang="en-US" dirty="0"/>
        </a:p>
      </dgm:t>
    </dgm:pt>
    <dgm:pt modelId="{9888DAB6-9E42-4A10-8AE8-680F083273A6}" type="parTrans" cxnId="{0EBEDA71-A09A-4918-8CAC-BF2C7AA8964E}">
      <dgm:prSet/>
      <dgm:spPr/>
      <dgm:t>
        <a:bodyPr/>
        <a:lstStyle/>
        <a:p>
          <a:endParaRPr lang="en-US"/>
        </a:p>
      </dgm:t>
    </dgm:pt>
    <dgm:pt modelId="{3ED69FB7-4A82-4A2D-8F48-05F4E44F0FE3}" type="sibTrans" cxnId="{0EBEDA71-A09A-4918-8CAC-BF2C7AA8964E}">
      <dgm:prSet/>
      <dgm:spPr/>
      <dgm:t>
        <a:bodyPr/>
        <a:lstStyle/>
        <a:p>
          <a:endParaRPr lang="en-US"/>
        </a:p>
      </dgm:t>
    </dgm:pt>
    <dgm:pt modelId="{88BB2B20-1722-4447-B969-AA3F549A7B42}">
      <dgm:prSet phldrT="[Text]"/>
      <dgm:spPr/>
      <dgm:t>
        <a:bodyPr/>
        <a:lstStyle/>
        <a:p>
          <a:r>
            <a:rPr lang="en-US" dirty="0" smtClean="0"/>
            <a:t>Data Anomalies</a:t>
          </a:r>
          <a:endParaRPr lang="en-US" dirty="0"/>
        </a:p>
      </dgm:t>
    </dgm:pt>
    <dgm:pt modelId="{D6948A7F-DE8A-4ADD-AFE1-F7FBA274569F}" type="parTrans" cxnId="{3E707E46-3D5C-4EEF-978F-FA9941F27C3F}">
      <dgm:prSet/>
      <dgm:spPr/>
      <dgm:t>
        <a:bodyPr/>
        <a:lstStyle/>
        <a:p>
          <a:endParaRPr lang="en-US"/>
        </a:p>
      </dgm:t>
    </dgm:pt>
    <dgm:pt modelId="{57544F88-9538-472D-A892-B496A5D686EE}" type="sibTrans" cxnId="{3E707E46-3D5C-4EEF-978F-FA9941F27C3F}">
      <dgm:prSet/>
      <dgm:spPr/>
      <dgm:t>
        <a:bodyPr/>
        <a:lstStyle/>
        <a:p>
          <a:endParaRPr lang="en-US"/>
        </a:p>
      </dgm:t>
    </dgm:pt>
    <dgm:pt modelId="{C3F42398-C48E-47D5-A9A4-6595D0A57B87}">
      <dgm:prSet phldrT="[Text]"/>
      <dgm:spPr/>
      <dgm:t>
        <a:bodyPr/>
        <a:lstStyle/>
        <a:p>
          <a:r>
            <a:rPr lang="en-US" dirty="0" smtClean="0"/>
            <a:t>Validation Rule 1</a:t>
          </a:r>
          <a:endParaRPr lang="en-US" dirty="0"/>
        </a:p>
      </dgm:t>
    </dgm:pt>
    <dgm:pt modelId="{76352F0B-4183-4687-9675-70FC372C2FFC}" type="parTrans" cxnId="{3961D7DC-0DE4-441C-BFDD-C64D320CC771}">
      <dgm:prSet/>
      <dgm:spPr/>
      <dgm:t>
        <a:bodyPr/>
        <a:lstStyle/>
        <a:p>
          <a:endParaRPr lang="en-US"/>
        </a:p>
      </dgm:t>
    </dgm:pt>
    <dgm:pt modelId="{262BDF72-13B3-40AB-ADEC-74F88B9D78E2}" type="sibTrans" cxnId="{3961D7DC-0DE4-441C-BFDD-C64D320CC771}">
      <dgm:prSet/>
      <dgm:spPr/>
      <dgm:t>
        <a:bodyPr/>
        <a:lstStyle/>
        <a:p>
          <a:endParaRPr lang="en-US"/>
        </a:p>
      </dgm:t>
    </dgm:pt>
    <dgm:pt modelId="{10415E0A-9859-4B15-B9E6-30F35A8B4E61}">
      <dgm:prSet phldrT="[Text]"/>
      <dgm:spPr/>
      <dgm:t>
        <a:bodyPr/>
        <a:lstStyle/>
        <a:p>
          <a:r>
            <a:rPr lang="en-US" dirty="0" smtClean="0"/>
            <a:t>Validation Rule 2</a:t>
          </a:r>
          <a:endParaRPr lang="en-US" dirty="0"/>
        </a:p>
      </dgm:t>
    </dgm:pt>
    <dgm:pt modelId="{35E1867F-08F7-42F7-B3BD-1157CA83DAD7}" type="parTrans" cxnId="{AAB6AAB2-D50E-471A-A6B4-D0E88FB132E9}">
      <dgm:prSet/>
      <dgm:spPr/>
      <dgm:t>
        <a:bodyPr/>
        <a:lstStyle/>
        <a:p>
          <a:endParaRPr lang="en-US"/>
        </a:p>
      </dgm:t>
    </dgm:pt>
    <dgm:pt modelId="{CAA57B7D-0EBC-4870-8B1B-26E8B743E3B2}" type="sibTrans" cxnId="{AAB6AAB2-D50E-471A-A6B4-D0E88FB132E9}">
      <dgm:prSet/>
      <dgm:spPr/>
      <dgm:t>
        <a:bodyPr/>
        <a:lstStyle/>
        <a:p>
          <a:endParaRPr lang="en-US"/>
        </a:p>
      </dgm:t>
    </dgm:pt>
    <dgm:pt modelId="{44600FC1-8796-44DB-92AB-5DBEEB464709}">
      <dgm:prSet phldrT="[Text]"/>
      <dgm:spPr/>
      <dgm:t>
        <a:bodyPr/>
        <a:lstStyle/>
        <a:p>
          <a:r>
            <a:rPr lang="en-US" dirty="0" smtClean="0"/>
            <a:t>…</a:t>
          </a:r>
          <a:endParaRPr lang="en-US" dirty="0"/>
        </a:p>
      </dgm:t>
    </dgm:pt>
    <dgm:pt modelId="{FD7B3CBA-F380-49D6-9C25-9C6A703A34B5}" type="parTrans" cxnId="{5663C81E-9F90-4C96-A3CC-062BA1BFBC98}">
      <dgm:prSet/>
      <dgm:spPr/>
      <dgm:t>
        <a:bodyPr/>
        <a:lstStyle/>
        <a:p>
          <a:endParaRPr lang="en-US"/>
        </a:p>
      </dgm:t>
    </dgm:pt>
    <dgm:pt modelId="{75DB7F00-CE7A-4ACE-8F83-44FB5D177E92}" type="sibTrans" cxnId="{5663C81E-9F90-4C96-A3CC-062BA1BFBC98}">
      <dgm:prSet/>
      <dgm:spPr/>
      <dgm:t>
        <a:bodyPr/>
        <a:lstStyle/>
        <a:p>
          <a:endParaRPr lang="en-US"/>
        </a:p>
      </dgm:t>
    </dgm:pt>
    <dgm:pt modelId="{63563950-376F-402C-A2CB-778A883E7F42}">
      <dgm:prSet phldrT="[Text]"/>
      <dgm:spPr/>
      <dgm:t>
        <a:bodyPr/>
        <a:lstStyle/>
        <a:p>
          <a:r>
            <a:rPr lang="en-US" dirty="0" smtClean="0"/>
            <a:t>Data Record 1</a:t>
          </a:r>
          <a:endParaRPr lang="en-US" dirty="0"/>
        </a:p>
      </dgm:t>
    </dgm:pt>
    <dgm:pt modelId="{77C997D7-A145-421B-A44A-517DCC00E84B}" type="parTrans" cxnId="{407F89A4-E34A-4D8D-93B2-E76B60D85828}">
      <dgm:prSet/>
      <dgm:spPr/>
      <dgm:t>
        <a:bodyPr/>
        <a:lstStyle/>
        <a:p>
          <a:endParaRPr lang="en-US"/>
        </a:p>
      </dgm:t>
    </dgm:pt>
    <dgm:pt modelId="{0FDDB1B4-3C21-49C3-AD27-2C3EB6459831}" type="sibTrans" cxnId="{407F89A4-E34A-4D8D-93B2-E76B60D85828}">
      <dgm:prSet/>
      <dgm:spPr/>
      <dgm:t>
        <a:bodyPr/>
        <a:lstStyle/>
        <a:p>
          <a:endParaRPr lang="en-US"/>
        </a:p>
      </dgm:t>
    </dgm:pt>
    <dgm:pt modelId="{F3775582-9CD5-42F9-84DE-4A3384758115}">
      <dgm:prSet phldrT="[Text]"/>
      <dgm:spPr/>
      <dgm:t>
        <a:bodyPr/>
        <a:lstStyle/>
        <a:p>
          <a:r>
            <a:rPr lang="en-US" dirty="0" smtClean="0"/>
            <a:t>Data Record 2</a:t>
          </a:r>
          <a:endParaRPr lang="en-US" dirty="0"/>
        </a:p>
      </dgm:t>
    </dgm:pt>
    <dgm:pt modelId="{8C2F2DA6-C5C1-41CC-95FB-F8BDA48A9FC5}" type="parTrans" cxnId="{6B576253-AC51-4616-88CC-F7148038B734}">
      <dgm:prSet/>
      <dgm:spPr/>
      <dgm:t>
        <a:bodyPr/>
        <a:lstStyle/>
        <a:p>
          <a:endParaRPr lang="en-US"/>
        </a:p>
      </dgm:t>
    </dgm:pt>
    <dgm:pt modelId="{43888116-7F33-4EA7-89BF-35BDC3673FCD}" type="sibTrans" cxnId="{6B576253-AC51-4616-88CC-F7148038B734}">
      <dgm:prSet/>
      <dgm:spPr/>
      <dgm:t>
        <a:bodyPr/>
        <a:lstStyle/>
        <a:p>
          <a:endParaRPr lang="en-US"/>
        </a:p>
      </dgm:t>
    </dgm:pt>
    <dgm:pt modelId="{BD7CD181-FC85-40A6-8A48-DC12D8A672C5}">
      <dgm:prSet phldrT="[Text]"/>
      <dgm:spPr/>
      <dgm:t>
        <a:bodyPr/>
        <a:lstStyle/>
        <a:p>
          <a:r>
            <a:rPr lang="en-US" dirty="0" smtClean="0"/>
            <a:t>Data Record 3</a:t>
          </a:r>
          <a:endParaRPr lang="en-US" dirty="0"/>
        </a:p>
      </dgm:t>
    </dgm:pt>
    <dgm:pt modelId="{3A24F10F-EC04-4FF9-9840-B390F9E29A3E}" type="parTrans" cxnId="{287985DF-2859-400D-BA8A-7457CC0337A6}">
      <dgm:prSet/>
      <dgm:spPr/>
      <dgm:t>
        <a:bodyPr/>
        <a:lstStyle/>
        <a:p>
          <a:endParaRPr lang="en-US"/>
        </a:p>
      </dgm:t>
    </dgm:pt>
    <dgm:pt modelId="{A1167AA1-9110-4960-A3AA-9CD63CC16531}" type="sibTrans" cxnId="{287985DF-2859-400D-BA8A-7457CC0337A6}">
      <dgm:prSet/>
      <dgm:spPr/>
      <dgm:t>
        <a:bodyPr/>
        <a:lstStyle/>
        <a:p>
          <a:endParaRPr lang="en-US"/>
        </a:p>
      </dgm:t>
    </dgm:pt>
    <dgm:pt modelId="{56191B49-30FB-404F-B524-F761C33A2741}">
      <dgm:prSet phldrT="[Text]"/>
      <dgm:spPr/>
      <dgm:t>
        <a:bodyPr/>
        <a:lstStyle/>
        <a:p>
          <a:r>
            <a:rPr lang="en-US" dirty="0" smtClean="0"/>
            <a:t>Data Record 4</a:t>
          </a:r>
          <a:endParaRPr lang="en-US" dirty="0"/>
        </a:p>
      </dgm:t>
    </dgm:pt>
    <dgm:pt modelId="{11DF21FD-0A4D-4267-A72B-6E438A929A9B}" type="parTrans" cxnId="{3624D290-CB9A-4D2C-931D-57E9C584D20F}">
      <dgm:prSet/>
      <dgm:spPr/>
      <dgm:t>
        <a:bodyPr/>
        <a:lstStyle/>
        <a:p>
          <a:endParaRPr lang="en-US"/>
        </a:p>
      </dgm:t>
    </dgm:pt>
    <dgm:pt modelId="{F7015BA4-CF7F-430F-986E-DCCB614A5EA8}" type="sibTrans" cxnId="{3624D290-CB9A-4D2C-931D-57E9C584D20F}">
      <dgm:prSet/>
      <dgm:spPr/>
      <dgm:t>
        <a:bodyPr/>
        <a:lstStyle/>
        <a:p>
          <a:endParaRPr lang="en-US"/>
        </a:p>
      </dgm:t>
    </dgm:pt>
    <dgm:pt modelId="{9225DD86-DF70-461E-BB10-2E5AFBFA1705}" type="pres">
      <dgm:prSet presAssocID="{F435A77E-CBBD-4F25-8D09-2303A44E3555}" presName="theList" presStyleCnt="0">
        <dgm:presLayoutVars>
          <dgm:dir/>
          <dgm:animLvl val="lvl"/>
          <dgm:resizeHandles val="exact"/>
        </dgm:presLayoutVars>
      </dgm:prSet>
      <dgm:spPr/>
      <dgm:t>
        <a:bodyPr/>
        <a:lstStyle/>
        <a:p>
          <a:endParaRPr lang="en-US"/>
        </a:p>
      </dgm:t>
    </dgm:pt>
    <dgm:pt modelId="{C0CB0E45-389E-4A68-954F-384BDCCF9B69}" type="pres">
      <dgm:prSet presAssocID="{4B8775EB-54AD-497B-9113-517AFA194C8F}" presName="compNode" presStyleCnt="0"/>
      <dgm:spPr/>
    </dgm:pt>
    <dgm:pt modelId="{E15FF47E-7B68-47D9-916A-74FF9BC6F877}" type="pres">
      <dgm:prSet presAssocID="{4B8775EB-54AD-497B-9113-517AFA194C8F}" presName="noGeometry" presStyleCnt="0"/>
      <dgm:spPr/>
    </dgm:pt>
    <dgm:pt modelId="{9A9D275B-5328-4848-B84F-1B0B7CD7F527}" type="pres">
      <dgm:prSet presAssocID="{4B8775EB-54AD-497B-9113-517AFA194C8F}" presName="childTextVisible" presStyleLbl="bgAccFollowNode1" presStyleIdx="0" presStyleCnt="3">
        <dgm:presLayoutVars>
          <dgm:bulletEnabled val="1"/>
        </dgm:presLayoutVars>
      </dgm:prSet>
      <dgm:spPr/>
      <dgm:t>
        <a:bodyPr/>
        <a:lstStyle/>
        <a:p>
          <a:endParaRPr lang="en-US"/>
        </a:p>
      </dgm:t>
    </dgm:pt>
    <dgm:pt modelId="{B290930B-6DB1-4242-9E19-621DA4AA2CDA}" type="pres">
      <dgm:prSet presAssocID="{4B8775EB-54AD-497B-9113-517AFA194C8F}" presName="childTextHidden" presStyleLbl="bgAccFollowNode1" presStyleIdx="0" presStyleCnt="3"/>
      <dgm:spPr/>
      <dgm:t>
        <a:bodyPr/>
        <a:lstStyle/>
        <a:p>
          <a:endParaRPr lang="en-US"/>
        </a:p>
      </dgm:t>
    </dgm:pt>
    <dgm:pt modelId="{CC7A6787-3387-47D1-819F-A1C2B9F56CE0}" type="pres">
      <dgm:prSet presAssocID="{4B8775EB-54AD-497B-9113-517AFA194C8F}" presName="parentText" presStyleLbl="node1" presStyleIdx="0" presStyleCnt="3">
        <dgm:presLayoutVars>
          <dgm:chMax val="1"/>
          <dgm:bulletEnabled val="1"/>
        </dgm:presLayoutVars>
      </dgm:prSet>
      <dgm:spPr/>
      <dgm:t>
        <a:bodyPr/>
        <a:lstStyle/>
        <a:p>
          <a:endParaRPr lang="en-US"/>
        </a:p>
      </dgm:t>
    </dgm:pt>
    <dgm:pt modelId="{7349DF83-DF65-411F-8E7E-46E9C4565F5F}" type="pres">
      <dgm:prSet presAssocID="{4B8775EB-54AD-497B-9113-517AFA194C8F}" presName="aSpace" presStyleCnt="0"/>
      <dgm:spPr/>
    </dgm:pt>
    <dgm:pt modelId="{D98339AF-FF62-4998-91C8-59BB4F9BA90B}" type="pres">
      <dgm:prSet presAssocID="{15513F93-7FF6-44EB-BF78-AACB047FD0A1}" presName="compNode" presStyleCnt="0"/>
      <dgm:spPr/>
    </dgm:pt>
    <dgm:pt modelId="{7430201E-25DF-4385-A016-AB6FDE189310}" type="pres">
      <dgm:prSet presAssocID="{15513F93-7FF6-44EB-BF78-AACB047FD0A1}" presName="noGeometry" presStyleCnt="0"/>
      <dgm:spPr/>
    </dgm:pt>
    <dgm:pt modelId="{987BCBCE-B9B6-4DA8-B1FD-04BBAC4E3934}" type="pres">
      <dgm:prSet presAssocID="{15513F93-7FF6-44EB-BF78-AACB047FD0A1}" presName="childTextVisible" presStyleLbl="bgAccFollowNode1" presStyleIdx="1" presStyleCnt="3" custLinFactNeighborX="383" custLinFactNeighborY="1237">
        <dgm:presLayoutVars>
          <dgm:bulletEnabled val="1"/>
        </dgm:presLayoutVars>
      </dgm:prSet>
      <dgm:spPr/>
      <dgm:t>
        <a:bodyPr/>
        <a:lstStyle/>
        <a:p>
          <a:endParaRPr lang="en-US"/>
        </a:p>
      </dgm:t>
    </dgm:pt>
    <dgm:pt modelId="{785B98CC-CD71-4E28-9F2B-97D9AD1FE0BF}" type="pres">
      <dgm:prSet presAssocID="{15513F93-7FF6-44EB-BF78-AACB047FD0A1}" presName="childTextHidden" presStyleLbl="bgAccFollowNode1" presStyleIdx="1" presStyleCnt="3"/>
      <dgm:spPr/>
      <dgm:t>
        <a:bodyPr/>
        <a:lstStyle/>
        <a:p>
          <a:endParaRPr lang="en-US"/>
        </a:p>
      </dgm:t>
    </dgm:pt>
    <dgm:pt modelId="{8D6955F8-BE2D-437B-A790-AD7F8555DD35}" type="pres">
      <dgm:prSet presAssocID="{15513F93-7FF6-44EB-BF78-AACB047FD0A1}" presName="parentText" presStyleLbl="node1" presStyleIdx="1" presStyleCnt="3">
        <dgm:presLayoutVars>
          <dgm:chMax val="1"/>
          <dgm:bulletEnabled val="1"/>
        </dgm:presLayoutVars>
      </dgm:prSet>
      <dgm:spPr/>
      <dgm:t>
        <a:bodyPr/>
        <a:lstStyle/>
        <a:p>
          <a:endParaRPr lang="en-US"/>
        </a:p>
      </dgm:t>
    </dgm:pt>
    <dgm:pt modelId="{BB0940A6-C515-47A5-81ED-D750C9D0D3B0}" type="pres">
      <dgm:prSet presAssocID="{15513F93-7FF6-44EB-BF78-AACB047FD0A1}" presName="aSpace" presStyleCnt="0"/>
      <dgm:spPr/>
    </dgm:pt>
    <dgm:pt modelId="{40E83761-F2A2-4353-A9D3-A156FA341CB0}" type="pres">
      <dgm:prSet presAssocID="{88BB2B20-1722-4447-B969-AA3F549A7B42}" presName="compNode" presStyleCnt="0"/>
      <dgm:spPr/>
    </dgm:pt>
    <dgm:pt modelId="{11C2373F-75E3-4C02-8681-467308785934}" type="pres">
      <dgm:prSet presAssocID="{88BB2B20-1722-4447-B969-AA3F549A7B42}" presName="noGeometry" presStyleCnt="0"/>
      <dgm:spPr/>
    </dgm:pt>
    <dgm:pt modelId="{F35E4152-9346-4A46-B374-2D849230FE5B}" type="pres">
      <dgm:prSet presAssocID="{88BB2B20-1722-4447-B969-AA3F549A7B42}" presName="childTextVisible" presStyleLbl="bgAccFollowNode1" presStyleIdx="2" presStyleCnt="3">
        <dgm:presLayoutVars>
          <dgm:bulletEnabled val="1"/>
        </dgm:presLayoutVars>
      </dgm:prSet>
      <dgm:spPr/>
      <dgm:t>
        <a:bodyPr/>
        <a:lstStyle/>
        <a:p>
          <a:endParaRPr lang="en-US"/>
        </a:p>
      </dgm:t>
    </dgm:pt>
    <dgm:pt modelId="{11B44EFD-7CB3-4BC8-A1BB-C50142FD863A}" type="pres">
      <dgm:prSet presAssocID="{88BB2B20-1722-4447-B969-AA3F549A7B42}" presName="childTextHidden" presStyleLbl="bgAccFollowNode1" presStyleIdx="2" presStyleCnt="3"/>
      <dgm:spPr/>
      <dgm:t>
        <a:bodyPr/>
        <a:lstStyle/>
        <a:p>
          <a:endParaRPr lang="en-US"/>
        </a:p>
      </dgm:t>
    </dgm:pt>
    <dgm:pt modelId="{FDAD44C4-C719-41F0-9943-B6256ED37A75}" type="pres">
      <dgm:prSet presAssocID="{88BB2B20-1722-4447-B969-AA3F549A7B42}" presName="parentText" presStyleLbl="node1" presStyleIdx="2" presStyleCnt="3">
        <dgm:presLayoutVars>
          <dgm:chMax val="1"/>
          <dgm:bulletEnabled val="1"/>
        </dgm:presLayoutVars>
      </dgm:prSet>
      <dgm:spPr/>
      <dgm:t>
        <a:bodyPr/>
        <a:lstStyle/>
        <a:p>
          <a:endParaRPr lang="en-US"/>
        </a:p>
      </dgm:t>
    </dgm:pt>
  </dgm:ptLst>
  <dgm:cxnLst>
    <dgm:cxn modelId="{14EF278B-0BB6-4599-8266-3A3744C8F596}" type="presOf" srcId="{C3F42398-C48E-47D5-A9A4-6595D0A57B87}" destId="{F35E4152-9346-4A46-B374-2D849230FE5B}" srcOrd="0" destOrd="0" presId="urn:microsoft.com/office/officeart/2005/8/layout/hProcess6"/>
    <dgm:cxn modelId="{AAB6AAB2-D50E-471A-A6B4-D0E88FB132E9}" srcId="{88BB2B20-1722-4447-B969-AA3F549A7B42}" destId="{10415E0A-9859-4B15-B9E6-30F35A8B4E61}" srcOrd="1" destOrd="0" parTransId="{35E1867F-08F7-42F7-B3BD-1157CA83DAD7}" sibTransId="{CAA57B7D-0EBC-4870-8B1B-26E8B743E3B2}"/>
    <dgm:cxn modelId="{BB83057C-BD72-4397-AFBD-21AEBAE89253}" type="presOf" srcId="{F435A77E-CBBD-4F25-8D09-2303A44E3555}" destId="{9225DD86-DF70-461E-BB10-2E5AFBFA1705}" srcOrd="0" destOrd="0" presId="urn:microsoft.com/office/officeart/2005/8/layout/hProcess6"/>
    <dgm:cxn modelId="{647374E8-ECAF-4C5C-9EB0-261C1B94BD94}" type="presOf" srcId="{BD7CD181-FC85-40A6-8A48-DC12D8A672C5}" destId="{F35E4152-9346-4A46-B374-2D849230FE5B}" srcOrd="0" destOrd="4" presId="urn:microsoft.com/office/officeart/2005/8/layout/hProcess6"/>
    <dgm:cxn modelId="{632A6294-D1F4-4F50-97CB-CC4CF279428B}" type="presOf" srcId="{7F00FC03-8478-446C-9DE2-21BAF38A687A}" destId="{B290930B-6DB1-4242-9E19-621DA4AA2CDA}" srcOrd="1" destOrd="1" presId="urn:microsoft.com/office/officeart/2005/8/layout/hProcess6"/>
    <dgm:cxn modelId="{48097C38-2DEA-49A3-908B-B7B6A6E9CAF2}" type="presOf" srcId="{4CDE9FD8-E5F1-416B-882A-CCD417B239D7}" destId="{987BCBCE-B9B6-4DA8-B1FD-04BBAC4E3934}" srcOrd="0" destOrd="1" presId="urn:microsoft.com/office/officeart/2005/8/layout/hProcess6"/>
    <dgm:cxn modelId="{0EBEDA71-A09A-4918-8CAC-BF2C7AA8964E}" srcId="{15513F93-7FF6-44EB-BF78-AACB047FD0A1}" destId="{4CDE9FD8-E5F1-416B-882A-CCD417B239D7}" srcOrd="1" destOrd="0" parTransId="{9888DAB6-9E42-4A10-8AE8-680F083273A6}" sibTransId="{3ED69FB7-4A82-4A2D-8F48-05F4E44F0FE3}"/>
    <dgm:cxn modelId="{963C0F42-D05C-44F1-B320-6D12C66FECBD}" srcId="{F435A77E-CBBD-4F25-8D09-2303A44E3555}" destId="{4B8775EB-54AD-497B-9113-517AFA194C8F}" srcOrd="0" destOrd="0" parTransId="{017A042B-7B14-4334-82E4-5E106EEE0CC6}" sibTransId="{C762D193-0B8E-4F0D-8FFA-CE6D27FCB013}"/>
    <dgm:cxn modelId="{7916A067-BE11-47CC-A075-CE3E9D59F001}" srcId="{4B8775EB-54AD-497B-9113-517AFA194C8F}" destId="{7F00FC03-8478-446C-9DE2-21BAF38A687A}" srcOrd="1" destOrd="0" parTransId="{F7F3FDF7-47EE-409A-BD25-D5BE12282E70}" sibTransId="{E75C87AB-A6D0-45A4-91D4-ECDBDD11B79B}"/>
    <dgm:cxn modelId="{54E56EE4-E1B2-4F34-8E7E-E1F58F4947CA}" type="presOf" srcId="{10415E0A-9859-4B15-B9E6-30F35A8B4E61}" destId="{F35E4152-9346-4A46-B374-2D849230FE5B}" srcOrd="0" destOrd="3" presId="urn:microsoft.com/office/officeart/2005/8/layout/hProcess6"/>
    <dgm:cxn modelId="{98063C1B-240C-4AF2-B27B-02C31316475F}" type="presOf" srcId="{56191B49-30FB-404F-B524-F761C33A2741}" destId="{F35E4152-9346-4A46-B374-2D849230FE5B}" srcOrd="0" destOrd="5" presId="urn:microsoft.com/office/officeart/2005/8/layout/hProcess6"/>
    <dgm:cxn modelId="{784DE1FF-1A4C-45E8-AB1F-83AEE18374B8}" type="presOf" srcId="{4B8775EB-54AD-497B-9113-517AFA194C8F}" destId="{CC7A6787-3387-47D1-819F-A1C2B9F56CE0}" srcOrd="0" destOrd="0" presId="urn:microsoft.com/office/officeart/2005/8/layout/hProcess6"/>
    <dgm:cxn modelId="{DBB4975C-9ECC-4695-B567-639AA2663C95}" type="presOf" srcId="{EC31D2CF-8481-4E58-9E6A-6C809DA32F8A}" destId="{987BCBCE-B9B6-4DA8-B1FD-04BBAC4E3934}" srcOrd="0" destOrd="0" presId="urn:microsoft.com/office/officeart/2005/8/layout/hProcess6"/>
    <dgm:cxn modelId="{D00A6B96-E53E-4C0A-8184-41EA6BE156AE}" type="presOf" srcId="{C3F42398-C48E-47D5-A9A4-6595D0A57B87}" destId="{11B44EFD-7CB3-4BC8-A1BB-C50142FD863A}" srcOrd="1" destOrd="0" presId="urn:microsoft.com/office/officeart/2005/8/layout/hProcess6"/>
    <dgm:cxn modelId="{C356C782-8AD2-48F7-8DB9-FFC0D0A2E6B0}" type="presOf" srcId="{15513F93-7FF6-44EB-BF78-AACB047FD0A1}" destId="{8D6955F8-BE2D-437B-A790-AD7F8555DD35}" srcOrd="0" destOrd="0" presId="urn:microsoft.com/office/officeart/2005/8/layout/hProcess6"/>
    <dgm:cxn modelId="{1B95D925-3934-41B5-A368-E790EDF7C90F}" type="presOf" srcId="{63563950-376F-402C-A2CB-778A883E7F42}" destId="{F35E4152-9346-4A46-B374-2D849230FE5B}" srcOrd="0" destOrd="1" presId="urn:microsoft.com/office/officeart/2005/8/layout/hProcess6"/>
    <dgm:cxn modelId="{A913B41F-0845-4D4B-B578-07EEE2EFDE4F}" type="presOf" srcId="{44600FC1-8796-44DB-92AB-5DBEEB464709}" destId="{B290930B-6DB1-4242-9E19-621DA4AA2CDA}" srcOrd="1" destOrd="2" presId="urn:microsoft.com/office/officeart/2005/8/layout/hProcess6"/>
    <dgm:cxn modelId="{40E83935-D65A-43D0-9CAE-0395C0098510}" type="presOf" srcId="{63563950-376F-402C-A2CB-778A883E7F42}" destId="{11B44EFD-7CB3-4BC8-A1BB-C50142FD863A}" srcOrd="1" destOrd="1" presId="urn:microsoft.com/office/officeart/2005/8/layout/hProcess6"/>
    <dgm:cxn modelId="{EB3A9C23-E455-4EC5-A016-D57E9C24B965}" type="presOf" srcId="{56191B49-30FB-404F-B524-F761C33A2741}" destId="{11B44EFD-7CB3-4BC8-A1BB-C50142FD863A}" srcOrd="1" destOrd="5" presId="urn:microsoft.com/office/officeart/2005/8/layout/hProcess6"/>
    <dgm:cxn modelId="{F00E5F9F-6A64-4D16-B6AC-6A14B0CA28B2}" srcId="{4B8775EB-54AD-497B-9113-517AFA194C8F}" destId="{1B000FD8-4909-4E42-856C-8F3B9380771B}" srcOrd="0" destOrd="0" parTransId="{D2EBD684-C38C-4310-9337-426B3461EA4B}" sibTransId="{F6800FD3-9EB2-4D41-991F-58D0D84EBA07}"/>
    <dgm:cxn modelId="{287985DF-2859-400D-BA8A-7457CC0337A6}" srcId="{10415E0A-9859-4B15-B9E6-30F35A8B4E61}" destId="{BD7CD181-FC85-40A6-8A48-DC12D8A672C5}" srcOrd="0" destOrd="0" parTransId="{3A24F10F-EC04-4FF9-9840-B390F9E29A3E}" sibTransId="{A1167AA1-9110-4960-A3AA-9CD63CC16531}"/>
    <dgm:cxn modelId="{8305AB7F-E401-40A6-A172-921FFDFD816D}" srcId="{15513F93-7FF6-44EB-BF78-AACB047FD0A1}" destId="{EC31D2CF-8481-4E58-9E6A-6C809DA32F8A}" srcOrd="0" destOrd="0" parTransId="{D92D864D-F21A-4AB9-A77F-502B46ADE992}" sibTransId="{6A7D76A3-C7E6-4F6C-B36B-8080F5F21AFD}"/>
    <dgm:cxn modelId="{19E4C203-BA88-483E-ABFF-1250AF7B646A}" type="presOf" srcId="{1B000FD8-4909-4E42-856C-8F3B9380771B}" destId="{9A9D275B-5328-4848-B84F-1B0B7CD7F527}" srcOrd="0" destOrd="0" presId="urn:microsoft.com/office/officeart/2005/8/layout/hProcess6"/>
    <dgm:cxn modelId="{6B576253-AC51-4616-88CC-F7148038B734}" srcId="{C3F42398-C48E-47D5-A9A4-6595D0A57B87}" destId="{F3775582-9CD5-42F9-84DE-4A3384758115}" srcOrd="1" destOrd="0" parTransId="{8C2F2DA6-C5C1-41CC-95FB-F8BDA48A9FC5}" sibTransId="{43888116-7F33-4EA7-89BF-35BDC3673FCD}"/>
    <dgm:cxn modelId="{D6ED02FF-20E7-4A25-B4E9-DF46D8ECE06A}" type="presOf" srcId="{7F00FC03-8478-446C-9DE2-21BAF38A687A}" destId="{9A9D275B-5328-4848-B84F-1B0B7CD7F527}" srcOrd="0" destOrd="1" presId="urn:microsoft.com/office/officeart/2005/8/layout/hProcess6"/>
    <dgm:cxn modelId="{8CC48492-269F-4F6F-9590-1DD31CD62941}" type="presOf" srcId="{EC31D2CF-8481-4E58-9E6A-6C809DA32F8A}" destId="{785B98CC-CD71-4E28-9F2B-97D9AD1FE0BF}" srcOrd="1" destOrd="0" presId="urn:microsoft.com/office/officeart/2005/8/layout/hProcess6"/>
    <dgm:cxn modelId="{3E707E46-3D5C-4EEF-978F-FA9941F27C3F}" srcId="{F435A77E-CBBD-4F25-8D09-2303A44E3555}" destId="{88BB2B20-1722-4447-B969-AA3F549A7B42}" srcOrd="2" destOrd="0" parTransId="{D6948A7F-DE8A-4ADD-AFE1-F7FBA274569F}" sibTransId="{57544F88-9538-472D-A892-B496A5D686EE}"/>
    <dgm:cxn modelId="{BB419ACF-67AC-486C-B69D-B266FCADFC0F}" type="presOf" srcId="{F3775582-9CD5-42F9-84DE-4A3384758115}" destId="{F35E4152-9346-4A46-B374-2D849230FE5B}" srcOrd="0" destOrd="2" presId="urn:microsoft.com/office/officeart/2005/8/layout/hProcess6"/>
    <dgm:cxn modelId="{3585270E-31B8-4942-954E-1CB8980AAA68}" type="presOf" srcId="{10415E0A-9859-4B15-B9E6-30F35A8B4E61}" destId="{11B44EFD-7CB3-4BC8-A1BB-C50142FD863A}" srcOrd="1" destOrd="3" presId="urn:microsoft.com/office/officeart/2005/8/layout/hProcess6"/>
    <dgm:cxn modelId="{9466573B-7C86-4842-964D-2BAAE0133B6D}" srcId="{F435A77E-CBBD-4F25-8D09-2303A44E3555}" destId="{15513F93-7FF6-44EB-BF78-AACB047FD0A1}" srcOrd="1" destOrd="0" parTransId="{AA16D5F1-662B-44B8-9D13-742DAEBB4D6F}" sibTransId="{568CEC04-B0CC-4038-A076-CAA5BBBFB696}"/>
    <dgm:cxn modelId="{78A5E8A6-939A-484F-A66F-892554C554AC}" type="presOf" srcId="{4CDE9FD8-E5F1-416B-882A-CCD417B239D7}" destId="{785B98CC-CD71-4E28-9F2B-97D9AD1FE0BF}" srcOrd="1" destOrd="1" presId="urn:microsoft.com/office/officeart/2005/8/layout/hProcess6"/>
    <dgm:cxn modelId="{3624D290-CB9A-4D2C-931D-57E9C584D20F}" srcId="{10415E0A-9859-4B15-B9E6-30F35A8B4E61}" destId="{56191B49-30FB-404F-B524-F761C33A2741}" srcOrd="1" destOrd="0" parTransId="{11DF21FD-0A4D-4267-A72B-6E438A929A9B}" sibTransId="{F7015BA4-CF7F-430F-986E-DCCB614A5EA8}"/>
    <dgm:cxn modelId="{29E5E96F-9088-4510-A7DF-57F07C58F639}" type="presOf" srcId="{1B000FD8-4909-4E42-856C-8F3B9380771B}" destId="{B290930B-6DB1-4242-9E19-621DA4AA2CDA}" srcOrd="1" destOrd="0" presId="urn:microsoft.com/office/officeart/2005/8/layout/hProcess6"/>
    <dgm:cxn modelId="{BA96BD97-7ED3-4829-BDEE-B1EF60DD309E}" type="presOf" srcId="{BD7CD181-FC85-40A6-8A48-DC12D8A672C5}" destId="{11B44EFD-7CB3-4BC8-A1BB-C50142FD863A}" srcOrd="1" destOrd="4" presId="urn:microsoft.com/office/officeart/2005/8/layout/hProcess6"/>
    <dgm:cxn modelId="{7087C870-8243-4ED2-86D8-6C9E2CF7B02F}" type="presOf" srcId="{F3775582-9CD5-42F9-84DE-4A3384758115}" destId="{11B44EFD-7CB3-4BC8-A1BB-C50142FD863A}" srcOrd="1" destOrd="2" presId="urn:microsoft.com/office/officeart/2005/8/layout/hProcess6"/>
    <dgm:cxn modelId="{407F89A4-E34A-4D8D-93B2-E76B60D85828}" srcId="{C3F42398-C48E-47D5-A9A4-6595D0A57B87}" destId="{63563950-376F-402C-A2CB-778A883E7F42}" srcOrd="0" destOrd="0" parTransId="{77C997D7-A145-421B-A44A-517DCC00E84B}" sibTransId="{0FDDB1B4-3C21-49C3-AD27-2C3EB6459831}"/>
    <dgm:cxn modelId="{1823D920-734A-447C-A46E-DCD9B6521718}" type="presOf" srcId="{88BB2B20-1722-4447-B969-AA3F549A7B42}" destId="{FDAD44C4-C719-41F0-9943-B6256ED37A75}" srcOrd="0" destOrd="0" presId="urn:microsoft.com/office/officeart/2005/8/layout/hProcess6"/>
    <dgm:cxn modelId="{EE27DD92-C87B-48DB-B9FB-0D13CD0F10AC}" type="presOf" srcId="{44600FC1-8796-44DB-92AB-5DBEEB464709}" destId="{9A9D275B-5328-4848-B84F-1B0B7CD7F527}" srcOrd="0" destOrd="2" presId="urn:microsoft.com/office/officeart/2005/8/layout/hProcess6"/>
    <dgm:cxn modelId="{3961D7DC-0DE4-441C-BFDD-C64D320CC771}" srcId="{88BB2B20-1722-4447-B969-AA3F549A7B42}" destId="{C3F42398-C48E-47D5-A9A4-6595D0A57B87}" srcOrd="0" destOrd="0" parTransId="{76352F0B-4183-4687-9675-70FC372C2FFC}" sibTransId="{262BDF72-13B3-40AB-ADEC-74F88B9D78E2}"/>
    <dgm:cxn modelId="{5663C81E-9F90-4C96-A3CC-062BA1BFBC98}" srcId="{4B8775EB-54AD-497B-9113-517AFA194C8F}" destId="{44600FC1-8796-44DB-92AB-5DBEEB464709}" srcOrd="2" destOrd="0" parTransId="{FD7B3CBA-F380-49D6-9C25-9C6A703A34B5}" sibTransId="{75DB7F00-CE7A-4ACE-8F83-44FB5D177E92}"/>
    <dgm:cxn modelId="{2B838431-DFB9-4986-B46E-1C39E7CDC29D}" type="presParOf" srcId="{9225DD86-DF70-461E-BB10-2E5AFBFA1705}" destId="{C0CB0E45-389E-4A68-954F-384BDCCF9B69}" srcOrd="0" destOrd="0" presId="urn:microsoft.com/office/officeart/2005/8/layout/hProcess6"/>
    <dgm:cxn modelId="{CCA9DE5B-739B-47C3-B769-318B666B6E9D}" type="presParOf" srcId="{C0CB0E45-389E-4A68-954F-384BDCCF9B69}" destId="{E15FF47E-7B68-47D9-916A-74FF9BC6F877}" srcOrd="0" destOrd="0" presId="urn:microsoft.com/office/officeart/2005/8/layout/hProcess6"/>
    <dgm:cxn modelId="{C759E319-02A4-4FD4-94F4-0515B469676B}" type="presParOf" srcId="{C0CB0E45-389E-4A68-954F-384BDCCF9B69}" destId="{9A9D275B-5328-4848-B84F-1B0B7CD7F527}" srcOrd="1" destOrd="0" presId="urn:microsoft.com/office/officeart/2005/8/layout/hProcess6"/>
    <dgm:cxn modelId="{26FA8CC9-BCDD-41CA-A202-DF4161413DC7}" type="presParOf" srcId="{C0CB0E45-389E-4A68-954F-384BDCCF9B69}" destId="{B290930B-6DB1-4242-9E19-621DA4AA2CDA}" srcOrd="2" destOrd="0" presId="urn:microsoft.com/office/officeart/2005/8/layout/hProcess6"/>
    <dgm:cxn modelId="{20652DF0-1E6D-4FBC-BFC6-4FF7590CBD37}" type="presParOf" srcId="{C0CB0E45-389E-4A68-954F-384BDCCF9B69}" destId="{CC7A6787-3387-47D1-819F-A1C2B9F56CE0}" srcOrd="3" destOrd="0" presId="urn:microsoft.com/office/officeart/2005/8/layout/hProcess6"/>
    <dgm:cxn modelId="{C7EE1E5B-2065-4688-B76F-13691802BF78}" type="presParOf" srcId="{9225DD86-DF70-461E-BB10-2E5AFBFA1705}" destId="{7349DF83-DF65-411F-8E7E-46E9C4565F5F}" srcOrd="1" destOrd="0" presId="urn:microsoft.com/office/officeart/2005/8/layout/hProcess6"/>
    <dgm:cxn modelId="{C2064F16-3977-4B89-A880-5BEFD12F1427}" type="presParOf" srcId="{9225DD86-DF70-461E-BB10-2E5AFBFA1705}" destId="{D98339AF-FF62-4998-91C8-59BB4F9BA90B}" srcOrd="2" destOrd="0" presId="urn:microsoft.com/office/officeart/2005/8/layout/hProcess6"/>
    <dgm:cxn modelId="{1AA91FCC-3CF2-45E8-AC49-DEC28B71A899}" type="presParOf" srcId="{D98339AF-FF62-4998-91C8-59BB4F9BA90B}" destId="{7430201E-25DF-4385-A016-AB6FDE189310}" srcOrd="0" destOrd="0" presId="urn:microsoft.com/office/officeart/2005/8/layout/hProcess6"/>
    <dgm:cxn modelId="{5D9E5789-18A7-46E8-9D78-08DF8BA1C607}" type="presParOf" srcId="{D98339AF-FF62-4998-91C8-59BB4F9BA90B}" destId="{987BCBCE-B9B6-4DA8-B1FD-04BBAC4E3934}" srcOrd="1" destOrd="0" presId="urn:microsoft.com/office/officeart/2005/8/layout/hProcess6"/>
    <dgm:cxn modelId="{EF205658-3319-4886-B2FD-DA0D4A3C5FF3}" type="presParOf" srcId="{D98339AF-FF62-4998-91C8-59BB4F9BA90B}" destId="{785B98CC-CD71-4E28-9F2B-97D9AD1FE0BF}" srcOrd="2" destOrd="0" presId="urn:microsoft.com/office/officeart/2005/8/layout/hProcess6"/>
    <dgm:cxn modelId="{07C5F42E-06B7-42EE-9149-C6877BF194D6}" type="presParOf" srcId="{D98339AF-FF62-4998-91C8-59BB4F9BA90B}" destId="{8D6955F8-BE2D-437B-A790-AD7F8555DD35}" srcOrd="3" destOrd="0" presId="urn:microsoft.com/office/officeart/2005/8/layout/hProcess6"/>
    <dgm:cxn modelId="{09919C8D-9F72-4199-9720-7C79CF160F39}" type="presParOf" srcId="{9225DD86-DF70-461E-BB10-2E5AFBFA1705}" destId="{BB0940A6-C515-47A5-81ED-D750C9D0D3B0}" srcOrd="3" destOrd="0" presId="urn:microsoft.com/office/officeart/2005/8/layout/hProcess6"/>
    <dgm:cxn modelId="{3DBF983D-3BFC-49AC-9C94-6DFA86C73974}" type="presParOf" srcId="{9225DD86-DF70-461E-BB10-2E5AFBFA1705}" destId="{40E83761-F2A2-4353-A9D3-A156FA341CB0}" srcOrd="4" destOrd="0" presId="urn:microsoft.com/office/officeart/2005/8/layout/hProcess6"/>
    <dgm:cxn modelId="{C985AC48-0013-48FA-8308-430BCB058491}" type="presParOf" srcId="{40E83761-F2A2-4353-A9D3-A156FA341CB0}" destId="{11C2373F-75E3-4C02-8681-467308785934}" srcOrd="0" destOrd="0" presId="urn:microsoft.com/office/officeart/2005/8/layout/hProcess6"/>
    <dgm:cxn modelId="{A9AB6047-AD78-49A9-B454-29C050E62BDD}" type="presParOf" srcId="{40E83761-F2A2-4353-A9D3-A156FA341CB0}" destId="{F35E4152-9346-4A46-B374-2D849230FE5B}" srcOrd="1" destOrd="0" presId="urn:microsoft.com/office/officeart/2005/8/layout/hProcess6"/>
    <dgm:cxn modelId="{24537C8D-CBC8-4E5D-996D-7CC950D2DD94}" type="presParOf" srcId="{40E83761-F2A2-4353-A9D3-A156FA341CB0}" destId="{11B44EFD-7CB3-4BC8-A1BB-C50142FD863A}" srcOrd="2" destOrd="0" presId="urn:microsoft.com/office/officeart/2005/8/layout/hProcess6"/>
    <dgm:cxn modelId="{EDF0A2B0-BFA0-4E36-9B8F-97A1A49234D8}" type="presParOf" srcId="{40E83761-F2A2-4353-A9D3-A156FA341CB0}" destId="{FDAD44C4-C719-41F0-9943-B6256ED37A75}"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D275B-5328-4848-B84F-1B0B7CD7F527}">
      <dsp:nvSpPr>
        <dsp:cNvPr id="0" name=""/>
        <dsp:cNvSpPr/>
      </dsp:nvSpPr>
      <dsp:spPr>
        <a:xfrm>
          <a:off x="809693" y="0"/>
          <a:ext cx="1952308" cy="170656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Validation Rule 1</a:t>
          </a:r>
          <a:endParaRPr lang="en-US" sz="900" kern="1200" dirty="0"/>
        </a:p>
        <a:p>
          <a:pPr marL="57150" lvl="1" indent="-57150" algn="l" defTabSz="400050">
            <a:lnSpc>
              <a:spcPct val="90000"/>
            </a:lnSpc>
            <a:spcBef>
              <a:spcPct val="0"/>
            </a:spcBef>
            <a:spcAft>
              <a:spcPct val="15000"/>
            </a:spcAft>
            <a:buChar char="••"/>
          </a:pPr>
          <a:r>
            <a:rPr lang="en-US" sz="900" kern="1200" dirty="0" smtClean="0"/>
            <a:t>Validation Rule 2</a:t>
          </a:r>
          <a:endParaRPr lang="en-US" sz="900" kern="1200" dirty="0"/>
        </a:p>
        <a:p>
          <a:pPr marL="57150" lvl="1" indent="-57150" algn="l" defTabSz="400050">
            <a:lnSpc>
              <a:spcPct val="90000"/>
            </a:lnSpc>
            <a:spcBef>
              <a:spcPct val="0"/>
            </a:spcBef>
            <a:spcAft>
              <a:spcPct val="15000"/>
            </a:spcAft>
            <a:buChar char="••"/>
          </a:pPr>
          <a:r>
            <a:rPr lang="en-US" sz="900" kern="1200" dirty="0" smtClean="0"/>
            <a:t>…</a:t>
          </a:r>
          <a:endParaRPr lang="en-US" sz="900" kern="1200" dirty="0"/>
        </a:p>
      </dsp:txBody>
      <dsp:txXfrm>
        <a:off x="1297770" y="255984"/>
        <a:ext cx="951750" cy="1194595"/>
      </dsp:txXfrm>
    </dsp:sp>
    <dsp:sp modelId="{CC7A6787-3387-47D1-819F-A1C2B9F56CE0}">
      <dsp:nvSpPr>
        <dsp:cNvPr id="0" name=""/>
        <dsp:cNvSpPr/>
      </dsp:nvSpPr>
      <dsp:spPr>
        <a:xfrm>
          <a:off x="321616" y="365204"/>
          <a:ext cx="976154" cy="9761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Proposed Rules</a:t>
          </a:r>
          <a:endParaRPr lang="en-US" sz="1200" kern="1200" dirty="0"/>
        </a:p>
      </dsp:txBody>
      <dsp:txXfrm>
        <a:off x="464570" y="508158"/>
        <a:ext cx="690246" cy="690246"/>
      </dsp:txXfrm>
    </dsp:sp>
    <dsp:sp modelId="{987BCBCE-B9B6-4DA8-B1FD-04BBAC4E3934}">
      <dsp:nvSpPr>
        <dsp:cNvPr id="0" name=""/>
        <dsp:cNvSpPr/>
      </dsp:nvSpPr>
      <dsp:spPr>
        <a:xfrm>
          <a:off x="3390161" y="0"/>
          <a:ext cx="1952308" cy="170656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Validation Rule 1</a:t>
          </a:r>
          <a:endParaRPr lang="en-US" sz="900" kern="1200" dirty="0"/>
        </a:p>
        <a:p>
          <a:pPr marL="57150" lvl="1" indent="-57150" algn="l" defTabSz="400050">
            <a:lnSpc>
              <a:spcPct val="90000"/>
            </a:lnSpc>
            <a:spcBef>
              <a:spcPct val="0"/>
            </a:spcBef>
            <a:spcAft>
              <a:spcPct val="15000"/>
            </a:spcAft>
            <a:buChar char="••"/>
          </a:pPr>
          <a:r>
            <a:rPr lang="en-US" sz="900" kern="1200" dirty="0" smtClean="0"/>
            <a:t>Validation Rule 2</a:t>
          </a:r>
          <a:endParaRPr lang="en-US" sz="900" kern="1200" dirty="0"/>
        </a:p>
      </dsp:txBody>
      <dsp:txXfrm>
        <a:off x="3878238" y="255984"/>
        <a:ext cx="951750" cy="1194595"/>
      </dsp:txXfrm>
    </dsp:sp>
    <dsp:sp modelId="{8D6955F8-BE2D-437B-A790-AD7F8555DD35}">
      <dsp:nvSpPr>
        <dsp:cNvPr id="0" name=""/>
        <dsp:cNvSpPr/>
      </dsp:nvSpPr>
      <dsp:spPr>
        <a:xfrm>
          <a:off x="2894607" y="365204"/>
          <a:ext cx="976154" cy="9761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Selected Rules</a:t>
          </a:r>
          <a:endParaRPr lang="en-US" sz="1200" kern="1200" dirty="0"/>
        </a:p>
      </dsp:txBody>
      <dsp:txXfrm>
        <a:off x="3037561" y="508158"/>
        <a:ext cx="690246" cy="690246"/>
      </dsp:txXfrm>
    </dsp:sp>
    <dsp:sp modelId="{F35E4152-9346-4A46-B374-2D849230FE5B}">
      <dsp:nvSpPr>
        <dsp:cNvPr id="0" name=""/>
        <dsp:cNvSpPr/>
      </dsp:nvSpPr>
      <dsp:spPr>
        <a:xfrm>
          <a:off x="5955675" y="0"/>
          <a:ext cx="1952308" cy="170656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5715" rIns="11430" bIns="5715"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Validation Rule 1</a:t>
          </a:r>
          <a:endParaRPr lang="en-US" sz="900" kern="1200" dirty="0"/>
        </a:p>
        <a:p>
          <a:pPr marL="114300" lvl="2" indent="-57150" algn="l" defTabSz="400050">
            <a:lnSpc>
              <a:spcPct val="90000"/>
            </a:lnSpc>
            <a:spcBef>
              <a:spcPct val="0"/>
            </a:spcBef>
            <a:spcAft>
              <a:spcPct val="15000"/>
            </a:spcAft>
            <a:buChar char="••"/>
          </a:pPr>
          <a:r>
            <a:rPr lang="en-US" sz="900" kern="1200" dirty="0" smtClean="0"/>
            <a:t>Data Record 1</a:t>
          </a:r>
          <a:endParaRPr lang="en-US" sz="900" kern="1200" dirty="0"/>
        </a:p>
        <a:p>
          <a:pPr marL="114300" lvl="2" indent="-57150" algn="l" defTabSz="400050">
            <a:lnSpc>
              <a:spcPct val="90000"/>
            </a:lnSpc>
            <a:spcBef>
              <a:spcPct val="0"/>
            </a:spcBef>
            <a:spcAft>
              <a:spcPct val="15000"/>
            </a:spcAft>
            <a:buChar char="••"/>
          </a:pPr>
          <a:r>
            <a:rPr lang="en-US" sz="900" kern="1200" dirty="0" smtClean="0"/>
            <a:t>Data Record 2</a:t>
          </a:r>
          <a:endParaRPr lang="en-US" sz="900" kern="1200" dirty="0"/>
        </a:p>
        <a:p>
          <a:pPr marL="57150" lvl="1" indent="-57150" algn="l" defTabSz="400050">
            <a:lnSpc>
              <a:spcPct val="90000"/>
            </a:lnSpc>
            <a:spcBef>
              <a:spcPct val="0"/>
            </a:spcBef>
            <a:spcAft>
              <a:spcPct val="15000"/>
            </a:spcAft>
            <a:buChar char="••"/>
          </a:pPr>
          <a:r>
            <a:rPr lang="en-US" sz="900" kern="1200" dirty="0" smtClean="0"/>
            <a:t>Validation Rule 2</a:t>
          </a:r>
          <a:endParaRPr lang="en-US" sz="900" kern="1200" dirty="0"/>
        </a:p>
        <a:p>
          <a:pPr marL="114300" lvl="2" indent="-57150" algn="l" defTabSz="400050">
            <a:lnSpc>
              <a:spcPct val="90000"/>
            </a:lnSpc>
            <a:spcBef>
              <a:spcPct val="0"/>
            </a:spcBef>
            <a:spcAft>
              <a:spcPct val="15000"/>
            </a:spcAft>
            <a:buChar char="••"/>
          </a:pPr>
          <a:r>
            <a:rPr lang="en-US" sz="900" kern="1200" dirty="0" smtClean="0"/>
            <a:t>Data Record 3</a:t>
          </a:r>
          <a:endParaRPr lang="en-US" sz="900" kern="1200" dirty="0"/>
        </a:p>
        <a:p>
          <a:pPr marL="114300" lvl="2" indent="-57150" algn="l" defTabSz="400050">
            <a:lnSpc>
              <a:spcPct val="90000"/>
            </a:lnSpc>
            <a:spcBef>
              <a:spcPct val="0"/>
            </a:spcBef>
            <a:spcAft>
              <a:spcPct val="15000"/>
            </a:spcAft>
            <a:buChar char="••"/>
          </a:pPr>
          <a:r>
            <a:rPr lang="en-US" sz="900" kern="1200" dirty="0" smtClean="0"/>
            <a:t>Data Record 4</a:t>
          </a:r>
          <a:endParaRPr lang="en-US" sz="900" kern="1200" dirty="0"/>
        </a:p>
      </dsp:txBody>
      <dsp:txXfrm>
        <a:off x="6443752" y="255984"/>
        <a:ext cx="951750" cy="1194595"/>
      </dsp:txXfrm>
    </dsp:sp>
    <dsp:sp modelId="{FDAD44C4-C719-41F0-9943-B6256ED37A75}">
      <dsp:nvSpPr>
        <dsp:cNvPr id="0" name=""/>
        <dsp:cNvSpPr/>
      </dsp:nvSpPr>
      <dsp:spPr>
        <a:xfrm>
          <a:off x="5467598" y="365204"/>
          <a:ext cx="976154" cy="9761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Data Anomalies</a:t>
          </a:r>
          <a:endParaRPr lang="en-US" sz="1200" kern="1200" dirty="0"/>
        </a:p>
      </dsp:txBody>
      <dsp:txXfrm>
        <a:off x="5610552" y="508158"/>
        <a:ext cx="690246" cy="69024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B264D23-D606-4EFA-99BA-44D1DD691397}" type="datetimeFigureOut">
              <a:rPr lang="en-US" smtClean="0"/>
              <a:t>9/23/2019</a:t>
            </a:fld>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F17BE7-9E22-4A73-908B-552510C89FF2}" type="slidenum">
              <a:rPr lang="en-US" smtClean="0"/>
              <a:t>‹#›</a:t>
            </a:fld>
            <a:endParaRPr lang="en-US"/>
          </a:p>
        </p:txBody>
      </p:sp>
    </p:spTree>
    <p:extLst>
      <p:ext uri="{BB962C8B-B14F-4D97-AF65-F5344CB8AC3E}">
        <p14:creationId xmlns:p14="http://schemas.microsoft.com/office/powerpoint/2010/main" val="27167354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9964D4-5A52-4573-B7BD-BB1414833822}" type="datetimeFigureOut">
              <a:rPr lang="en-US" smtClean="0"/>
              <a:t>9/23/2019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878859-8152-44B0-A44F-FE9A8BCFFDF0}" type="slidenum">
              <a:rPr lang="en-US" smtClean="0"/>
              <a:t>‹#›</a:t>
            </a:fld>
            <a:endParaRPr lang="en-US"/>
          </a:p>
        </p:txBody>
      </p:sp>
    </p:spTree>
    <p:extLst>
      <p:ext uri="{BB962C8B-B14F-4D97-AF65-F5344CB8AC3E}">
        <p14:creationId xmlns:p14="http://schemas.microsoft.com/office/powerpoint/2010/main" val="8450224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78859-8152-44B0-A44F-FE9A8BCFFDF0}" type="slidenum">
              <a:rPr lang="en-US" smtClean="0"/>
              <a:t>1</a:t>
            </a:fld>
            <a:endParaRPr lang="en-US"/>
          </a:p>
        </p:txBody>
      </p:sp>
    </p:spTree>
    <p:extLst>
      <p:ext uri="{BB962C8B-B14F-4D97-AF65-F5344CB8AC3E}">
        <p14:creationId xmlns:p14="http://schemas.microsoft.com/office/powerpoint/2010/main" val="125278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339725" y="2640059"/>
            <a:ext cx="8629650" cy="52387"/>
          </a:xfrm>
          <a:prstGeom prst="rect">
            <a:avLst/>
          </a:prstGeom>
          <a:solidFill>
            <a:srgbClr val="A9B089"/>
          </a:solidFill>
          <a:ln w="9525">
            <a:noFill/>
            <a:miter lim="800000"/>
            <a:headEnd/>
            <a:tailEnd/>
          </a:ln>
        </p:spPr>
        <p:txBody>
          <a:bodyPr lIns="101834" tIns="50917" rIns="101834" bIns="50917" anchor="ctr"/>
          <a:lstStyle/>
          <a:p>
            <a:pPr algn="ctr" fontAlgn="base">
              <a:spcBef>
                <a:spcPct val="0"/>
              </a:spcBef>
              <a:spcAft>
                <a:spcPct val="0"/>
              </a:spcAft>
              <a:defRPr/>
            </a:pPr>
            <a:endParaRPr lang="en-US" dirty="0">
              <a:solidFill>
                <a:srgbClr val="FFFFFF"/>
              </a:solidFill>
            </a:endParaRPr>
          </a:p>
        </p:txBody>
      </p:sp>
      <p:sp>
        <p:nvSpPr>
          <p:cNvPr id="33794" name="Rectangle 2"/>
          <p:cNvSpPr>
            <a:spLocks noGrp="1" noChangeArrowheads="1"/>
          </p:cNvSpPr>
          <p:nvPr>
            <p:ph type="ctrTitle" sz="quarter"/>
          </p:nvPr>
        </p:nvSpPr>
        <p:spPr>
          <a:xfrm>
            <a:off x="322277" y="1350963"/>
            <a:ext cx="5978525" cy="1236662"/>
          </a:xfrm>
        </p:spPr>
        <p:txBody>
          <a:bodyPr anchor="b"/>
          <a:lstStyle>
            <a:lvl1pPr>
              <a:defRPr sz="2400"/>
            </a:lvl1pPr>
          </a:lstStyle>
          <a:p>
            <a:r>
              <a:rPr lang="en-US"/>
              <a:t>Click to edit Master title style</a:t>
            </a:r>
          </a:p>
        </p:txBody>
      </p:sp>
      <p:sp>
        <p:nvSpPr>
          <p:cNvPr id="33799" name="Rectangle 7"/>
          <p:cNvSpPr>
            <a:spLocks noGrp="1" noChangeArrowheads="1"/>
          </p:cNvSpPr>
          <p:nvPr>
            <p:ph type="subTitle" sz="quarter" idx="1"/>
          </p:nvPr>
        </p:nvSpPr>
        <p:spPr>
          <a:xfrm>
            <a:off x="322272" y="2838450"/>
            <a:ext cx="2827337" cy="928688"/>
          </a:xfrm>
        </p:spPr>
        <p:txBody>
          <a:bodyPr/>
          <a:lstStyle>
            <a:lvl1pPr marL="0" indent="0">
              <a:buClr>
                <a:schemeClr val="bg2"/>
              </a:buClr>
              <a:buFont typeface="Wingdings" pitchFamily="2" charset="2"/>
              <a:buNone/>
              <a:defRPr>
                <a:solidFill>
                  <a:srgbClr val="5E5145"/>
                </a:solidFill>
              </a:defRPr>
            </a:lvl1pPr>
          </a:lstStyle>
          <a:p>
            <a:r>
              <a:rPr lang="en-US"/>
              <a:t>Click to edit Master subtitle style</a:t>
            </a:r>
          </a:p>
        </p:txBody>
      </p:sp>
    </p:spTree>
    <p:extLst>
      <p:ext uri="{BB962C8B-B14F-4D97-AF65-F5344CB8AC3E}">
        <p14:creationId xmlns:p14="http://schemas.microsoft.com/office/powerpoint/2010/main" val="36878944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A5A838BB-10CE-4D12-B7DC-E41A633B512F}"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52777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9"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6" y="33338"/>
            <a:ext cx="6305551" cy="6140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65A68A70-B358-49C4-8542-13013D9572B0}"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661795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6C4D2A-2E5E-4993-BD22-03E0CDE5DA8C}"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907328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4D2F9-9F74-4FDE-8920-E44A79E20823}"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635714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BAFE3C-854E-43DB-8212-1BE60AF0E62D}"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667710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91CD96-0DBD-4929-BD24-141DAB7F1F3E}"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694668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F5ECA2-F46A-4B25-83F0-BACB37373E22}" type="datetime1">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355822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628AC-B79B-4544-BAE6-BB26A39AB159}" type="datetime1">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4193124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2C005-BF1D-4A0C-A870-DD20B9AAA1AF}" type="datetime1">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3574989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71A8D5-95F9-451E-AB6D-CAF90CE5EC50}"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139793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userDrawn="1">
            <p:ph type="sldNum" sz="quarter" idx="10"/>
          </p:nvPr>
        </p:nvSpPr>
        <p:spPr>
          <a:xfrm>
            <a:off x="-152400" y="6494588"/>
            <a:ext cx="898525" cy="327025"/>
          </a:xfrm>
          <a:prstGeom prst="rect">
            <a:avLst/>
          </a:prstGeom>
          <a:noFill/>
        </p:spPr>
        <p:txBody>
          <a:bodyPr/>
          <a:lstStyle>
            <a:lvl1pPr algn="ctr">
              <a:defRPr sz="1100">
                <a:solidFill>
                  <a:schemeClr val="bg1">
                    <a:lumMod val="50000"/>
                  </a:schemeClr>
                </a:solidFill>
                <a:latin typeface="+mn-lt"/>
              </a:defRPr>
            </a:lvl1pPr>
          </a:lstStyle>
          <a:p>
            <a:pPr fontAlgn="base">
              <a:spcBef>
                <a:spcPct val="0"/>
              </a:spcBef>
              <a:spcAft>
                <a:spcPct val="0"/>
              </a:spcAft>
            </a:pPr>
            <a:fld id="{28053F82-0A41-4435-B83B-D69C45413BF5}" type="slidenum">
              <a:rPr lang="en-US" b="1" smtClean="0">
                <a:solidFill>
                  <a:srgbClr val="FFFFFF">
                    <a:lumMod val="50000"/>
                  </a:srgbClr>
                </a:solidFill>
              </a:rPr>
              <a:pPr fontAlgn="base">
                <a:spcBef>
                  <a:spcPct val="0"/>
                </a:spcBef>
                <a:spcAft>
                  <a:spcPct val="0"/>
                </a:spcAft>
              </a:pPr>
              <a:t>‹#›</a:t>
            </a:fld>
            <a:endParaRPr lang="en-US" b="1" dirty="0">
              <a:solidFill>
                <a:srgbClr val="FFFFFF">
                  <a:lumMod val="50000"/>
                </a:srgbClr>
              </a:solidFill>
            </a:endParaRPr>
          </a:p>
        </p:txBody>
      </p:sp>
    </p:spTree>
    <p:extLst>
      <p:ext uri="{BB962C8B-B14F-4D97-AF65-F5344CB8AC3E}">
        <p14:creationId xmlns:p14="http://schemas.microsoft.com/office/powerpoint/2010/main" val="28802640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3AEFE5-95BD-4558-A64B-E97A5BF4CB8C}"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3550506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A442D-FE5A-4C5E-9801-37FE468B85B8}"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1199256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5744D-7AC1-47CB-A650-242F4A0DE551}"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595293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339725" y="2640059"/>
            <a:ext cx="8629650" cy="52387"/>
          </a:xfrm>
          <a:prstGeom prst="rect">
            <a:avLst/>
          </a:prstGeom>
          <a:solidFill>
            <a:srgbClr val="A9B089"/>
          </a:solidFill>
          <a:ln w="9525">
            <a:noFill/>
            <a:miter lim="800000"/>
            <a:headEnd/>
            <a:tailEnd/>
          </a:ln>
        </p:spPr>
        <p:txBody>
          <a:bodyPr lIns="101834" tIns="50917" rIns="101834" bIns="50917" anchor="ctr"/>
          <a:lstStyle/>
          <a:p>
            <a:pPr algn="ctr" fontAlgn="base">
              <a:spcBef>
                <a:spcPct val="0"/>
              </a:spcBef>
              <a:spcAft>
                <a:spcPct val="0"/>
              </a:spcAft>
              <a:defRPr/>
            </a:pPr>
            <a:endParaRPr lang="en-US" dirty="0">
              <a:solidFill>
                <a:srgbClr val="FFFFFF"/>
              </a:solidFill>
            </a:endParaRPr>
          </a:p>
        </p:txBody>
      </p:sp>
      <p:sp>
        <p:nvSpPr>
          <p:cNvPr id="33794" name="Rectangle 2"/>
          <p:cNvSpPr>
            <a:spLocks noGrp="1" noChangeArrowheads="1"/>
          </p:cNvSpPr>
          <p:nvPr>
            <p:ph type="ctrTitle" sz="quarter"/>
          </p:nvPr>
        </p:nvSpPr>
        <p:spPr>
          <a:xfrm>
            <a:off x="322277" y="1350963"/>
            <a:ext cx="5978525" cy="1236662"/>
          </a:xfrm>
        </p:spPr>
        <p:txBody>
          <a:bodyPr anchor="b"/>
          <a:lstStyle>
            <a:lvl1pPr>
              <a:defRPr sz="2400"/>
            </a:lvl1pPr>
          </a:lstStyle>
          <a:p>
            <a:r>
              <a:rPr lang="en-US" smtClean="0"/>
              <a:t>Click to edit Master title style</a:t>
            </a:r>
            <a:endParaRPr lang="en-US"/>
          </a:p>
        </p:txBody>
      </p:sp>
      <p:sp>
        <p:nvSpPr>
          <p:cNvPr id="33799" name="Rectangle 7"/>
          <p:cNvSpPr>
            <a:spLocks noGrp="1" noChangeArrowheads="1"/>
          </p:cNvSpPr>
          <p:nvPr>
            <p:ph type="subTitle" sz="quarter" idx="1"/>
          </p:nvPr>
        </p:nvSpPr>
        <p:spPr>
          <a:xfrm>
            <a:off x="322272" y="2838450"/>
            <a:ext cx="2827337" cy="928688"/>
          </a:xfrm>
        </p:spPr>
        <p:txBody>
          <a:bodyPr/>
          <a:lstStyle>
            <a:lvl1pPr marL="0" indent="0">
              <a:buClr>
                <a:schemeClr val="bg2"/>
              </a:buClr>
              <a:buFont typeface="Wingdings" pitchFamily="2" charset="2"/>
              <a:buNone/>
              <a:defRPr>
                <a:solidFill>
                  <a:srgbClr val="5E5145"/>
                </a:solidFill>
              </a:defRPr>
            </a:lvl1pPr>
          </a:lstStyle>
          <a:p>
            <a:r>
              <a:rPr lang="en-US" smtClean="0"/>
              <a:t>Click to edit Master subtitle style</a:t>
            </a:r>
            <a:endParaRPr lang="en-US"/>
          </a:p>
        </p:txBody>
      </p:sp>
    </p:spTree>
    <p:extLst>
      <p:ext uri="{BB962C8B-B14F-4D97-AF65-F5344CB8AC3E}">
        <p14:creationId xmlns:p14="http://schemas.microsoft.com/office/powerpoint/2010/main" val="265282386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userDrawn="1">
            <p:ph type="sldNum" sz="quarter" idx="10"/>
          </p:nvPr>
        </p:nvSpPr>
        <p:spPr>
          <a:xfrm>
            <a:off x="-152400" y="6494588"/>
            <a:ext cx="898525" cy="327025"/>
          </a:xfrm>
          <a:prstGeom prst="rect">
            <a:avLst/>
          </a:prstGeom>
          <a:noFill/>
        </p:spPr>
        <p:txBody>
          <a:bodyPr/>
          <a:lstStyle>
            <a:lvl1pPr algn="ctr">
              <a:defRPr sz="1100">
                <a:solidFill>
                  <a:schemeClr val="bg1">
                    <a:lumMod val="50000"/>
                  </a:schemeClr>
                </a:solidFill>
                <a:latin typeface="+mn-lt"/>
              </a:defRPr>
            </a:lvl1pPr>
          </a:lstStyle>
          <a:p>
            <a:pPr fontAlgn="base">
              <a:spcBef>
                <a:spcPct val="0"/>
              </a:spcBef>
              <a:spcAft>
                <a:spcPct val="0"/>
              </a:spcAft>
            </a:pPr>
            <a:fld id="{28053F82-0A41-4435-B83B-D69C45413BF5}" type="slidenum">
              <a:rPr lang="en-US" b="1" smtClean="0">
                <a:solidFill>
                  <a:srgbClr val="FFFFFF">
                    <a:lumMod val="50000"/>
                  </a:srgbClr>
                </a:solidFill>
              </a:rPr>
              <a:pPr fontAlgn="base">
                <a:spcBef>
                  <a:spcPct val="0"/>
                </a:spcBef>
                <a:spcAft>
                  <a:spcPct val="0"/>
                </a:spcAft>
              </a:pPr>
              <a:t>‹#›</a:t>
            </a:fld>
            <a:endParaRPr lang="en-US" b="1" dirty="0">
              <a:solidFill>
                <a:srgbClr val="FFFFFF">
                  <a:lumMod val="50000"/>
                </a:srgbClr>
              </a:solidFill>
            </a:endParaRPr>
          </a:p>
        </p:txBody>
      </p:sp>
    </p:spTree>
    <p:extLst>
      <p:ext uri="{BB962C8B-B14F-4D97-AF65-F5344CB8AC3E}">
        <p14:creationId xmlns:p14="http://schemas.microsoft.com/office/powerpoint/2010/main" val="4797798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6"/>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9676E3F3-BF0B-4ADB-9F9A-74203EC7388C}"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404250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40"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40"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5695AEF2-BD57-4D0D-9460-60A95D77A0CA}"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0500845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A5E59B5D-372C-43E2-B2CD-FDF68F0E4587}"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6178191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694DDE91-A35B-47BB-8046-36F1CEFE03FE}"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2592617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2A0AA102-E52B-435B-8AE4-D38EA15766C4}"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6713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6"/>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9676E3F3-BF0B-4ADB-9F9A-74203EC7388C}"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1225509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9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2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B468C76F-889A-4C30-A6A2-E2E233C7CCD1}"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4897266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725D1CBF-C99A-4852-9E11-3C2A4AE14CD3}"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7732429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A5A838BB-10CE-4D12-B7DC-E41A633B512F}"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3216777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9"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6" y="33338"/>
            <a:ext cx="6305551" cy="6140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65A68A70-B358-49C4-8542-13013D9572B0}"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9311383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6C4D2A-2E5E-4993-BD22-03E0CDE5DA8C}"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27606758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4D2F9-9F74-4FDE-8920-E44A79E20823}" type="datetime1">
              <a:rPr lang="en-US" smtClean="0"/>
              <a:t>9/23/2019</a:t>
            </a:fld>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41090341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BAFE3C-854E-43DB-8212-1BE60AF0E62D}"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142125223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91CD96-0DBD-4929-BD24-141DAB7F1F3E}"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9454856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F5ECA2-F46A-4B25-83F0-BACB37373E22}" type="datetime1">
              <a:rPr lang="en-US" smtClean="0"/>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9736673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628AC-B79B-4544-BAE6-BB26A39AB159}" type="datetime1">
              <a:rPr lang="en-US" smtClean="0"/>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185960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40"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40"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5695AEF2-BD57-4D0D-9460-60A95D77A0CA}"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9706397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2C005-BF1D-4A0C-A870-DD20B9AAA1AF}" type="datetime1">
              <a:rPr lang="en-US" smtClean="0"/>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4801526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71A8D5-95F9-451E-AB6D-CAF90CE5EC50}"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32697394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A3AEFE5-95BD-4558-A64B-E97A5BF4CB8C}" type="datetime1">
              <a:rPr lang="en-US" smtClean="0"/>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7823568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A442D-FE5A-4C5E-9801-37FE468B85B8}"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21360854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65744D-7AC1-47CB-A650-242F4A0DE551}" type="datetime1">
              <a:rPr lang="en-US" smtClean="0"/>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CBBC0-7EDA-4A75-9829-2EBA9A112554}" type="slidenum">
              <a:rPr lang="en-US" smtClean="0"/>
              <a:t>‹#›</a:t>
            </a:fld>
            <a:endParaRPr lang="en-US"/>
          </a:p>
        </p:txBody>
      </p:sp>
    </p:spTree>
    <p:extLst>
      <p:ext uri="{BB962C8B-B14F-4D97-AF65-F5344CB8AC3E}">
        <p14:creationId xmlns:p14="http://schemas.microsoft.com/office/powerpoint/2010/main" val="41799271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339725" y="2640059"/>
            <a:ext cx="8629650" cy="52387"/>
          </a:xfrm>
          <a:prstGeom prst="rect">
            <a:avLst/>
          </a:prstGeom>
          <a:solidFill>
            <a:srgbClr val="A9B089"/>
          </a:solidFill>
          <a:ln w="9525">
            <a:noFill/>
            <a:miter lim="800000"/>
            <a:headEnd/>
            <a:tailEnd/>
          </a:ln>
        </p:spPr>
        <p:txBody>
          <a:bodyPr lIns="101834" tIns="50917" rIns="101834" bIns="50917" anchor="ctr"/>
          <a:lstStyle/>
          <a:p>
            <a:pPr algn="ctr" fontAlgn="base">
              <a:spcBef>
                <a:spcPct val="0"/>
              </a:spcBef>
              <a:spcAft>
                <a:spcPct val="0"/>
              </a:spcAft>
              <a:defRPr/>
            </a:pPr>
            <a:endParaRPr lang="en-US" dirty="0">
              <a:solidFill>
                <a:srgbClr val="FFFFFF"/>
              </a:solidFill>
            </a:endParaRPr>
          </a:p>
        </p:txBody>
      </p:sp>
      <p:sp>
        <p:nvSpPr>
          <p:cNvPr id="33794" name="Rectangle 2"/>
          <p:cNvSpPr>
            <a:spLocks noGrp="1" noChangeArrowheads="1"/>
          </p:cNvSpPr>
          <p:nvPr>
            <p:ph type="ctrTitle" sz="quarter"/>
          </p:nvPr>
        </p:nvSpPr>
        <p:spPr>
          <a:xfrm>
            <a:off x="322277" y="1350963"/>
            <a:ext cx="5978525" cy="1236662"/>
          </a:xfrm>
        </p:spPr>
        <p:txBody>
          <a:bodyPr anchor="b"/>
          <a:lstStyle>
            <a:lvl1pPr>
              <a:defRPr sz="2400"/>
            </a:lvl1pPr>
          </a:lstStyle>
          <a:p>
            <a:r>
              <a:rPr lang="en-US" smtClean="0"/>
              <a:t>Click to edit Master title style</a:t>
            </a:r>
            <a:endParaRPr lang="en-US"/>
          </a:p>
        </p:txBody>
      </p:sp>
      <p:sp>
        <p:nvSpPr>
          <p:cNvPr id="33799" name="Rectangle 7"/>
          <p:cNvSpPr>
            <a:spLocks noGrp="1" noChangeArrowheads="1"/>
          </p:cNvSpPr>
          <p:nvPr>
            <p:ph type="subTitle" sz="quarter" idx="1"/>
          </p:nvPr>
        </p:nvSpPr>
        <p:spPr>
          <a:xfrm>
            <a:off x="322272" y="2838450"/>
            <a:ext cx="2827337" cy="928688"/>
          </a:xfrm>
        </p:spPr>
        <p:txBody>
          <a:bodyPr/>
          <a:lstStyle>
            <a:lvl1pPr marL="0" indent="0">
              <a:buClr>
                <a:schemeClr val="bg2"/>
              </a:buClr>
              <a:buFont typeface="Wingdings" pitchFamily="2" charset="2"/>
              <a:buNone/>
              <a:defRPr>
                <a:solidFill>
                  <a:srgbClr val="5E5145"/>
                </a:solidFill>
              </a:defRPr>
            </a:lvl1pPr>
          </a:lstStyle>
          <a:p>
            <a:r>
              <a:rPr lang="en-US" smtClean="0"/>
              <a:t>Click to edit Master subtitle style</a:t>
            </a:r>
            <a:endParaRPr lang="en-US"/>
          </a:p>
        </p:txBody>
      </p:sp>
    </p:spTree>
    <p:extLst>
      <p:ext uri="{BB962C8B-B14F-4D97-AF65-F5344CB8AC3E}">
        <p14:creationId xmlns:p14="http://schemas.microsoft.com/office/powerpoint/2010/main" val="924467691"/>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0"/>
          </p:nvPr>
        </p:nvSpPr>
        <p:spPr>
          <a:xfrm>
            <a:off x="-152400" y="6494588"/>
            <a:ext cx="898525" cy="327025"/>
          </a:xfrm>
          <a:prstGeom prst="rect">
            <a:avLst/>
          </a:prstGeom>
          <a:noFill/>
        </p:spPr>
        <p:txBody>
          <a:bodyPr/>
          <a:lstStyle>
            <a:lvl1pPr algn="ctr">
              <a:defRPr sz="1100">
                <a:solidFill>
                  <a:schemeClr val="bg1">
                    <a:lumMod val="50000"/>
                  </a:schemeClr>
                </a:solidFill>
                <a:latin typeface="+mn-lt"/>
              </a:defRPr>
            </a:lvl1pPr>
          </a:lstStyle>
          <a:p>
            <a:pPr fontAlgn="base">
              <a:spcBef>
                <a:spcPct val="0"/>
              </a:spcBef>
              <a:spcAft>
                <a:spcPct val="0"/>
              </a:spcAft>
            </a:pPr>
            <a:fld id="{28053F82-0A41-4435-B83B-D69C45413BF5}" type="slidenum">
              <a:rPr lang="en-US" b="1" smtClean="0">
                <a:solidFill>
                  <a:srgbClr val="FFFFFF">
                    <a:lumMod val="50000"/>
                  </a:srgbClr>
                </a:solidFill>
              </a:rPr>
              <a:pPr fontAlgn="base">
                <a:spcBef>
                  <a:spcPct val="0"/>
                </a:spcBef>
                <a:spcAft>
                  <a:spcPct val="0"/>
                </a:spcAft>
              </a:pPr>
              <a:t>‹#›</a:t>
            </a:fld>
            <a:endParaRPr lang="en-US" b="1" dirty="0">
              <a:solidFill>
                <a:srgbClr val="FFFFFF">
                  <a:lumMod val="50000"/>
                </a:srgbClr>
              </a:solidFill>
            </a:endParaRPr>
          </a:p>
        </p:txBody>
      </p:sp>
    </p:spTree>
    <p:extLst>
      <p:ext uri="{BB962C8B-B14F-4D97-AF65-F5344CB8AC3E}">
        <p14:creationId xmlns:p14="http://schemas.microsoft.com/office/powerpoint/2010/main" val="68190256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6"/>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9676E3F3-BF0B-4ADB-9F9A-74203EC7388C}"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6117967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40"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0240" y="1087438"/>
            <a:ext cx="4051300" cy="508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5695AEF2-BD57-4D0D-9460-60A95D77A0CA}"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2782815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A5E59B5D-372C-43E2-B2CD-FDF68F0E4587}"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92991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A5E59B5D-372C-43E2-B2CD-FDF68F0E4587}"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32528424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694DDE91-A35B-47BB-8046-36F1CEFE03FE}"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232339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2A0AA102-E52B-435B-8AE4-D38EA15766C4}"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1315891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9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2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B468C76F-889A-4C30-A6A2-E2E233C7CCD1}"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7241787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725D1CBF-C99A-4852-9E11-3C2A4AE14CD3}"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98479080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A5A838BB-10CE-4D12-B7DC-E41A633B512F}"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8413100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9" y="33338"/>
            <a:ext cx="2151062" cy="6140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936" y="33338"/>
            <a:ext cx="6305551" cy="6140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65A68A70-B358-49C4-8542-13013D9572B0}"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1482229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694DDE91-A35B-47BB-8046-36F1CEFE03FE}"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83433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2A0AA102-E52B-435B-8AE4-D38EA15766C4}"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08566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23"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9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2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B468C76F-889A-4C30-A6A2-E2E233C7CCD1}"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80949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noChangeArrowheads="1"/>
          </p:cNvSpPr>
          <p:nvPr>
            <p:ph type="sldNum" sz="quarter" idx="10"/>
          </p:nvPr>
        </p:nvSpPr>
        <p:spPr>
          <a:xfrm>
            <a:off x="4117998" y="6494509"/>
            <a:ext cx="898525" cy="327025"/>
          </a:xfrm>
          <a:prstGeom prst="rect">
            <a:avLst/>
          </a:prstGeom>
          <a:noFill/>
        </p:spPr>
        <p:txBody>
          <a:bodyPr/>
          <a:lstStyle>
            <a:lvl1pPr algn="ctr" rtl="0" fontAlgn="base">
              <a:spcBef>
                <a:spcPct val="0"/>
              </a:spcBef>
              <a:spcAft>
                <a:spcPct val="0"/>
              </a:spcAft>
              <a:defRPr lang="en-US" sz="1100" b="1" kern="1200" smtClean="0">
                <a:solidFill>
                  <a:schemeClr val="bg1">
                    <a:lumMod val="50000"/>
                  </a:schemeClr>
                </a:solidFill>
                <a:latin typeface="+mn-lt"/>
                <a:ea typeface="+mn-ea"/>
                <a:cs typeface="+mn-cs"/>
              </a:defRPr>
            </a:lvl1pPr>
          </a:lstStyle>
          <a:p>
            <a:pPr>
              <a:defRPr/>
            </a:pPr>
            <a:fld id="{725D1CBF-C99A-4852-9E11-3C2A4AE14CD3}" type="slidenum">
              <a:rPr>
                <a:solidFill>
                  <a:srgbClr val="FFFFFF">
                    <a:lumMod val="50000"/>
                  </a:srgbClr>
                </a:solidFill>
              </a:rPr>
              <a:pPr>
                <a:defRPr/>
              </a:pPr>
              <a:t>‹#›</a:t>
            </a:fld>
            <a:endParaRPr dirty="0">
              <a:solidFill>
                <a:srgbClr val="FFFFFF">
                  <a:lumMod val="50000"/>
                </a:srgbClr>
              </a:solidFill>
            </a:endParaRPr>
          </a:p>
        </p:txBody>
      </p:sp>
    </p:spTree>
    <p:extLst>
      <p:ext uri="{BB962C8B-B14F-4D97-AF65-F5344CB8AC3E}">
        <p14:creationId xmlns:p14="http://schemas.microsoft.com/office/powerpoint/2010/main" val="26638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938" y="33338"/>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36538" y="1087438"/>
            <a:ext cx="8255000" cy="508635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3" name="Line 7"/>
          <p:cNvSpPr>
            <a:spLocks noChangeShapeType="1"/>
          </p:cNvSpPr>
          <p:nvPr/>
        </p:nvSpPr>
        <p:spPr bwMode="auto">
          <a:xfrm>
            <a:off x="34925" y="6413500"/>
            <a:ext cx="9048750" cy="0"/>
          </a:xfrm>
          <a:prstGeom prst="line">
            <a:avLst/>
          </a:prstGeom>
          <a:noFill/>
          <a:ln w="25400" cap="flat" cmpd="sng" algn="ctr">
            <a:solidFill>
              <a:srgbClr val="A9B089"/>
            </a:solidFill>
            <a:prstDash val="solid"/>
            <a:round/>
            <a:headEnd type="none" w="med" len="med"/>
            <a:tailEnd type="none" w="med" len="med"/>
          </a:ln>
          <a:effectLst/>
        </p:spPr>
        <p:txBody>
          <a:bodyPr wrap="none" lIns="101870" tIns="50935" rIns="101870" bIns="50935" anchor="ctr"/>
          <a:lstStyle/>
          <a:p>
            <a:pPr fontAlgn="base">
              <a:spcBef>
                <a:spcPct val="0"/>
              </a:spcBef>
              <a:spcAft>
                <a:spcPct val="0"/>
              </a:spcAft>
              <a:defRPr/>
            </a:pPr>
            <a:endParaRPr lang="en-US" dirty="0">
              <a:solidFill>
                <a:srgbClr val="000000"/>
              </a:solidFill>
              <a:latin typeface="Arial" pitchFamily="24" charset="0"/>
            </a:endParaRPr>
          </a:p>
        </p:txBody>
      </p:sp>
      <p:sp>
        <p:nvSpPr>
          <p:cNvPr id="9" name="Line 7"/>
          <p:cNvSpPr>
            <a:spLocks noChangeShapeType="1"/>
          </p:cNvSpPr>
          <p:nvPr/>
        </p:nvSpPr>
        <p:spPr bwMode="auto">
          <a:xfrm>
            <a:off x="-6350" y="436563"/>
            <a:ext cx="9140825" cy="0"/>
          </a:xfrm>
          <a:prstGeom prst="line">
            <a:avLst/>
          </a:prstGeom>
          <a:noFill/>
          <a:ln w="25400" cap="flat" cmpd="sng" algn="ctr">
            <a:solidFill>
              <a:srgbClr val="A9B089"/>
            </a:solidFill>
            <a:prstDash val="solid"/>
            <a:round/>
            <a:headEnd type="none" w="med" len="med"/>
            <a:tailEnd type="none" w="med" len="med"/>
          </a:ln>
          <a:effectLst/>
        </p:spPr>
        <p:txBody>
          <a:bodyPr wrap="none" lIns="101870" tIns="50935" rIns="101870" bIns="50935" anchor="ctr"/>
          <a:lstStyle/>
          <a:p>
            <a:pPr fontAlgn="base">
              <a:spcBef>
                <a:spcPct val="0"/>
              </a:spcBef>
              <a:spcAft>
                <a:spcPct val="0"/>
              </a:spcAft>
              <a:defRPr/>
            </a:pPr>
            <a:endParaRPr lang="en-US" dirty="0">
              <a:solidFill>
                <a:srgbClr val="000000"/>
              </a:solidFill>
              <a:latin typeface="Arial" pitchFamily="24" charset="0"/>
            </a:endParaRPr>
          </a:p>
        </p:txBody>
      </p:sp>
      <p:pic>
        <p:nvPicPr>
          <p:cNvPr id="1032" name="Picture 9" descr="WF_footer.jpg"/>
          <p:cNvPicPr>
            <a:picLocks noChangeAspect="1"/>
          </p:cNvPicPr>
          <p:nvPr/>
        </p:nvPicPr>
        <p:blipFill>
          <a:blip r:embed="rId13" cstate="print"/>
          <a:srcRect/>
          <a:stretch>
            <a:fillRect/>
          </a:stretch>
        </p:blipFill>
        <p:spPr bwMode="auto">
          <a:xfrm>
            <a:off x="7972429" y="6497684"/>
            <a:ext cx="1084263" cy="306387"/>
          </a:xfrm>
          <a:prstGeom prst="rect">
            <a:avLst/>
          </a:prstGeom>
          <a:noFill/>
          <a:ln w="9525">
            <a:noFill/>
            <a:miter lim="800000"/>
            <a:headEnd/>
            <a:tailEnd/>
          </a:ln>
        </p:spPr>
      </p:pic>
    </p:spTree>
    <p:extLst>
      <p:ext uri="{BB962C8B-B14F-4D97-AF65-F5344CB8AC3E}">
        <p14:creationId xmlns:p14="http://schemas.microsoft.com/office/powerpoint/2010/main" val="3007510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1600">
          <a:solidFill>
            <a:srgbClr val="BB0826"/>
          </a:solidFill>
          <a:latin typeface="+mj-lt"/>
          <a:ea typeface="+mj-ea"/>
          <a:cs typeface="+mj-cs"/>
        </a:defRPr>
      </a:lvl1pPr>
      <a:lvl2pPr algn="l" rtl="0" eaLnBrk="0" fontAlgn="base" hangingPunct="0">
        <a:spcBef>
          <a:spcPct val="0"/>
        </a:spcBef>
        <a:spcAft>
          <a:spcPct val="0"/>
        </a:spcAft>
        <a:defRPr sz="1600">
          <a:solidFill>
            <a:srgbClr val="BB0826"/>
          </a:solidFill>
          <a:latin typeface="Georgia" pitchFamily="18" charset="0"/>
        </a:defRPr>
      </a:lvl2pPr>
      <a:lvl3pPr algn="l" rtl="0" eaLnBrk="0" fontAlgn="base" hangingPunct="0">
        <a:spcBef>
          <a:spcPct val="0"/>
        </a:spcBef>
        <a:spcAft>
          <a:spcPct val="0"/>
        </a:spcAft>
        <a:defRPr sz="1600">
          <a:solidFill>
            <a:srgbClr val="BB0826"/>
          </a:solidFill>
          <a:latin typeface="Georgia" pitchFamily="18" charset="0"/>
        </a:defRPr>
      </a:lvl3pPr>
      <a:lvl4pPr algn="l" rtl="0" eaLnBrk="0" fontAlgn="base" hangingPunct="0">
        <a:spcBef>
          <a:spcPct val="0"/>
        </a:spcBef>
        <a:spcAft>
          <a:spcPct val="0"/>
        </a:spcAft>
        <a:defRPr sz="1600">
          <a:solidFill>
            <a:srgbClr val="BB0826"/>
          </a:solidFill>
          <a:latin typeface="Georgia" pitchFamily="18" charset="0"/>
        </a:defRPr>
      </a:lvl4pPr>
      <a:lvl5pPr algn="l" rtl="0" eaLnBrk="0" fontAlgn="base" hangingPunct="0">
        <a:spcBef>
          <a:spcPct val="0"/>
        </a:spcBef>
        <a:spcAft>
          <a:spcPct val="0"/>
        </a:spcAft>
        <a:defRPr sz="1600">
          <a:solidFill>
            <a:srgbClr val="BB0826"/>
          </a:solidFill>
          <a:latin typeface="Georgia" pitchFamily="18" charset="0"/>
        </a:defRPr>
      </a:lvl5pPr>
      <a:lvl6pPr marL="457200" algn="l" rtl="0" fontAlgn="base">
        <a:spcBef>
          <a:spcPct val="0"/>
        </a:spcBef>
        <a:spcAft>
          <a:spcPct val="0"/>
        </a:spcAft>
        <a:defRPr sz="1600">
          <a:solidFill>
            <a:srgbClr val="BB0826"/>
          </a:solidFill>
          <a:latin typeface="Georgia" pitchFamily="18" charset="0"/>
        </a:defRPr>
      </a:lvl6pPr>
      <a:lvl7pPr marL="914400" algn="l" rtl="0" fontAlgn="base">
        <a:spcBef>
          <a:spcPct val="0"/>
        </a:spcBef>
        <a:spcAft>
          <a:spcPct val="0"/>
        </a:spcAft>
        <a:defRPr sz="1600">
          <a:solidFill>
            <a:srgbClr val="BB0826"/>
          </a:solidFill>
          <a:latin typeface="Georgia" pitchFamily="18" charset="0"/>
        </a:defRPr>
      </a:lvl7pPr>
      <a:lvl8pPr marL="1371600" algn="l" rtl="0" fontAlgn="base">
        <a:spcBef>
          <a:spcPct val="0"/>
        </a:spcBef>
        <a:spcAft>
          <a:spcPct val="0"/>
        </a:spcAft>
        <a:defRPr sz="1600">
          <a:solidFill>
            <a:srgbClr val="BB0826"/>
          </a:solidFill>
          <a:latin typeface="Georgia" pitchFamily="18" charset="0"/>
        </a:defRPr>
      </a:lvl8pPr>
      <a:lvl9pPr marL="1828800" algn="l" rtl="0" fontAlgn="base">
        <a:spcBef>
          <a:spcPct val="0"/>
        </a:spcBef>
        <a:spcAft>
          <a:spcPct val="0"/>
        </a:spcAft>
        <a:defRPr sz="1600">
          <a:solidFill>
            <a:srgbClr val="BB0826"/>
          </a:solidFill>
          <a:latin typeface="Georgia" pitchFamily="18" charset="0"/>
        </a:defRPr>
      </a:lvl9pPr>
    </p:titleStyle>
    <p:bodyStyle>
      <a:lvl1pPr marL="225425" indent="-225425" algn="l" rtl="0" eaLnBrk="0" fontAlgn="base" hangingPunct="0">
        <a:spcBef>
          <a:spcPct val="20000"/>
        </a:spcBef>
        <a:spcAft>
          <a:spcPct val="0"/>
        </a:spcAft>
        <a:buClr>
          <a:schemeClr val="tx1"/>
        </a:buClr>
        <a:buSzPct val="115000"/>
        <a:buFont typeface="Wingdings" pitchFamily="2" charset="2"/>
        <a:buChar char="§"/>
        <a:defRPr sz="1200">
          <a:solidFill>
            <a:schemeClr val="tx1"/>
          </a:solidFill>
          <a:latin typeface="+mn-lt"/>
          <a:ea typeface="+mn-ea"/>
          <a:cs typeface="+mn-cs"/>
        </a:defRPr>
      </a:lvl1pPr>
      <a:lvl2pPr marL="457200" indent="-230188" algn="l" rtl="0" eaLnBrk="0" fontAlgn="base" hangingPunct="0">
        <a:spcBef>
          <a:spcPct val="20000"/>
        </a:spcBef>
        <a:spcAft>
          <a:spcPct val="0"/>
        </a:spcAft>
        <a:buClr>
          <a:schemeClr val="tx1"/>
        </a:buClr>
        <a:buSzPct val="115000"/>
        <a:buFont typeface="Wingdings" pitchFamily="2" charset="2"/>
        <a:buChar char="§"/>
        <a:defRPr sz="1200">
          <a:solidFill>
            <a:schemeClr val="tx1"/>
          </a:solidFill>
          <a:latin typeface="+mn-lt"/>
        </a:defRPr>
      </a:lvl2pPr>
      <a:lvl3pPr marL="682625" indent="-223838" algn="l" rtl="0"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mn-lt"/>
        </a:defRPr>
      </a:lvl3pPr>
      <a:lvl4pPr marL="890588" indent="-201613" algn="l" rtl="0"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mn-lt"/>
        </a:defRPr>
      </a:lvl4pPr>
      <a:lvl5pPr marL="1182688" indent="-177800" algn="l" rtl="0" eaLnBrk="0" fontAlgn="base" hangingPunct="0">
        <a:spcBef>
          <a:spcPct val="20000"/>
        </a:spcBef>
        <a:spcAft>
          <a:spcPct val="0"/>
        </a:spcAft>
        <a:buClr>
          <a:schemeClr val="tx1"/>
        </a:buClr>
        <a:buSzPct val="115000"/>
        <a:buFont typeface="Wingdings" pitchFamily="2" charset="2"/>
        <a:buChar char="§"/>
        <a:defRPr sz="1000">
          <a:solidFill>
            <a:schemeClr val="tx1"/>
          </a:solidFill>
          <a:latin typeface="+mn-lt"/>
        </a:defRPr>
      </a:lvl5pPr>
      <a:lvl6pPr marL="16398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fontAlgn="base">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71D67-6C98-4676-90E1-7556913EEFB1}" type="datetime1">
              <a:rPr lang="en-US" smtClean="0"/>
              <a:t>9/23/2019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CBBC0-7EDA-4A75-9829-2EBA9A112554}" type="slidenum">
              <a:rPr lang="en-US" smtClean="0"/>
              <a:t>‹#›</a:t>
            </a:fld>
            <a:endParaRPr lang="en-US"/>
          </a:p>
        </p:txBody>
      </p:sp>
    </p:spTree>
    <p:extLst>
      <p:ext uri="{BB962C8B-B14F-4D97-AF65-F5344CB8AC3E}">
        <p14:creationId xmlns:p14="http://schemas.microsoft.com/office/powerpoint/2010/main" val="34948067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938" y="33338"/>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36538" y="1087438"/>
            <a:ext cx="8255000" cy="508635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3" name="Line 7"/>
          <p:cNvSpPr>
            <a:spLocks noChangeShapeType="1"/>
          </p:cNvSpPr>
          <p:nvPr/>
        </p:nvSpPr>
        <p:spPr bwMode="auto">
          <a:xfrm>
            <a:off x="34925" y="6413500"/>
            <a:ext cx="9048750" cy="0"/>
          </a:xfrm>
          <a:prstGeom prst="line">
            <a:avLst/>
          </a:prstGeom>
          <a:noFill/>
          <a:ln w="25400" cap="flat" cmpd="sng" algn="ctr">
            <a:solidFill>
              <a:srgbClr val="A9B089"/>
            </a:solidFill>
            <a:prstDash val="solid"/>
            <a:round/>
            <a:headEnd type="none" w="med" len="med"/>
            <a:tailEnd type="none" w="med" len="med"/>
          </a:ln>
          <a:effectLst/>
        </p:spPr>
        <p:txBody>
          <a:bodyPr wrap="none" lIns="101870" tIns="50935" rIns="101870" bIns="50935" anchor="ctr"/>
          <a:lstStyle/>
          <a:p>
            <a:pPr fontAlgn="base">
              <a:spcBef>
                <a:spcPct val="0"/>
              </a:spcBef>
              <a:spcAft>
                <a:spcPct val="0"/>
              </a:spcAft>
              <a:defRPr/>
            </a:pPr>
            <a:endParaRPr lang="en-US" dirty="0">
              <a:solidFill>
                <a:srgbClr val="000000"/>
              </a:solidFill>
              <a:latin typeface="Arial" pitchFamily="24" charset="0"/>
            </a:endParaRPr>
          </a:p>
        </p:txBody>
      </p:sp>
      <p:sp>
        <p:nvSpPr>
          <p:cNvPr id="9" name="Line 7"/>
          <p:cNvSpPr>
            <a:spLocks noChangeShapeType="1"/>
          </p:cNvSpPr>
          <p:nvPr/>
        </p:nvSpPr>
        <p:spPr bwMode="auto">
          <a:xfrm>
            <a:off x="-6350" y="436563"/>
            <a:ext cx="9140825" cy="0"/>
          </a:xfrm>
          <a:prstGeom prst="line">
            <a:avLst/>
          </a:prstGeom>
          <a:noFill/>
          <a:ln w="25400" cap="flat" cmpd="sng" algn="ctr">
            <a:solidFill>
              <a:srgbClr val="A9B089"/>
            </a:solidFill>
            <a:prstDash val="solid"/>
            <a:round/>
            <a:headEnd type="none" w="med" len="med"/>
            <a:tailEnd type="none" w="med" len="med"/>
          </a:ln>
          <a:effectLst/>
        </p:spPr>
        <p:txBody>
          <a:bodyPr wrap="none" lIns="101870" tIns="50935" rIns="101870" bIns="50935" anchor="ctr"/>
          <a:lstStyle/>
          <a:p>
            <a:pPr fontAlgn="base">
              <a:spcBef>
                <a:spcPct val="0"/>
              </a:spcBef>
              <a:spcAft>
                <a:spcPct val="0"/>
              </a:spcAft>
              <a:defRPr/>
            </a:pPr>
            <a:endParaRPr lang="en-US" dirty="0">
              <a:solidFill>
                <a:srgbClr val="000000"/>
              </a:solidFill>
              <a:latin typeface="Arial" pitchFamily="24" charset="0"/>
            </a:endParaRPr>
          </a:p>
        </p:txBody>
      </p:sp>
      <p:pic>
        <p:nvPicPr>
          <p:cNvPr id="1032" name="Picture 9" descr="WF_footer.jpg"/>
          <p:cNvPicPr>
            <a:picLocks noChangeAspect="1"/>
          </p:cNvPicPr>
          <p:nvPr/>
        </p:nvPicPr>
        <p:blipFill>
          <a:blip r:embed="rId13" cstate="print"/>
          <a:srcRect/>
          <a:stretch>
            <a:fillRect/>
          </a:stretch>
        </p:blipFill>
        <p:spPr bwMode="auto">
          <a:xfrm>
            <a:off x="7972429" y="6497684"/>
            <a:ext cx="1084263" cy="306387"/>
          </a:xfrm>
          <a:prstGeom prst="rect">
            <a:avLst/>
          </a:prstGeom>
          <a:noFill/>
          <a:ln w="9525">
            <a:noFill/>
            <a:miter lim="800000"/>
            <a:headEnd/>
            <a:tailEnd/>
          </a:ln>
        </p:spPr>
      </p:pic>
    </p:spTree>
    <p:extLst>
      <p:ext uri="{BB962C8B-B14F-4D97-AF65-F5344CB8AC3E}">
        <p14:creationId xmlns:p14="http://schemas.microsoft.com/office/powerpoint/2010/main" val="32686154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1600">
          <a:solidFill>
            <a:srgbClr val="BB0826"/>
          </a:solidFill>
          <a:latin typeface="+mj-lt"/>
          <a:ea typeface="+mj-ea"/>
          <a:cs typeface="+mj-cs"/>
        </a:defRPr>
      </a:lvl1pPr>
      <a:lvl2pPr algn="l" rtl="0" eaLnBrk="1" fontAlgn="base" hangingPunct="1">
        <a:spcBef>
          <a:spcPct val="0"/>
        </a:spcBef>
        <a:spcAft>
          <a:spcPct val="0"/>
        </a:spcAft>
        <a:defRPr sz="1600">
          <a:solidFill>
            <a:srgbClr val="BB0826"/>
          </a:solidFill>
          <a:latin typeface="Georgia" pitchFamily="18" charset="0"/>
        </a:defRPr>
      </a:lvl2pPr>
      <a:lvl3pPr algn="l" rtl="0" eaLnBrk="1" fontAlgn="base" hangingPunct="1">
        <a:spcBef>
          <a:spcPct val="0"/>
        </a:spcBef>
        <a:spcAft>
          <a:spcPct val="0"/>
        </a:spcAft>
        <a:defRPr sz="1600">
          <a:solidFill>
            <a:srgbClr val="BB0826"/>
          </a:solidFill>
          <a:latin typeface="Georgia" pitchFamily="18" charset="0"/>
        </a:defRPr>
      </a:lvl3pPr>
      <a:lvl4pPr algn="l" rtl="0" eaLnBrk="1" fontAlgn="base" hangingPunct="1">
        <a:spcBef>
          <a:spcPct val="0"/>
        </a:spcBef>
        <a:spcAft>
          <a:spcPct val="0"/>
        </a:spcAft>
        <a:defRPr sz="1600">
          <a:solidFill>
            <a:srgbClr val="BB0826"/>
          </a:solidFill>
          <a:latin typeface="Georgia" pitchFamily="18" charset="0"/>
        </a:defRPr>
      </a:lvl4pPr>
      <a:lvl5pPr algn="l" rtl="0" eaLnBrk="1" fontAlgn="base" hangingPunct="1">
        <a:spcBef>
          <a:spcPct val="0"/>
        </a:spcBef>
        <a:spcAft>
          <a:spcPct val="0"/>
        </a:spcAft>
        <a:defRPr sz="1600">
          <a:solidFill>
            <a:srgbClr val="BB0826"/>
          </a:solidFill>
          <a:latin typeface="Georgia" pitchFamily="18" charset="0"/>
        </a:defRPr>
      </a:lvl5pPr>
      <a:lvl6pPr marL="457200" algn="l" rtl="0" eaLnBrk="1" fontAlgn="base" hangingPunct="1">
        <a:spcBef>
          <a:spcPct val="0"/>
        </a:spcBef>
        <a:spcAft>
          <a:spcPct val="0"/>
        </a:spcAft>
        <a:defRPr sz="1600">
          <a:solidFill>
            <a:srgbClr val="BB0826"/>
          </a:solidFill>
          <a:latin typeface="Georgia" pitchFamily="18" charset="0"/>
        </a:defRPr>
      </a:lvl6pPr>
      <a:lvl7pPr marL="914400" algn="l" rtl="0" eaLnBrk="1" fontAlgn="base" hangingPunct="1">
        <a:spcBef>
          <a:spcPct val="0"/>
        </a:spcBef>
        <a:spcAft>
          <a:spcPct val="0"/>
        </a:spcAft>
        <a:defRPr sz="1600">
          <a:solidFill>
            <a:srgbClr val="BB0826"/>
          </a:solidFill>
          <a:latin typeface="Georgia" pitchFamily="18" charset="0"/>
        </a:defRPr>
      </a:lvl7pPr>
      <a:lvl8pPr marL="1371600" algn="l" rtl="0" eaLnBrk="1" fontAlgn="base" hangingPunct="1">
        <a:spcBef>
          <a:spcPct val="0"/>
        </a:spcBef>
        <a:spcAft>
          <a:spcPct val="0"/>
        </a:spcAft>
        <a:defRPr sz="1600">
          <a:solidFill>
            <a:srgbClr val="BB0826"/>
          </a:solidFill>
          <a:latin typeface="Georgia" pitchFamily="18" charset="0"/>
        </a:defRPr>
      </a:lvl8pPr>
      <a:lvl9pPr marL="1828800" algn="l" rtl="0" eaLnBrk="1" fontAlgn="base" hangingPunct="1">
        <a:spcBef>
          <a:spcPct val="0"/>
        </a:spcBef>
        <a:spcAft>
          <a:spcPct val="0"/>
        </a:spcAft>
        <a:defRPr sz="1600">
          <a:solidFill>
            <a:srgbClr val="BB0826"/>
          </a:solidFill>
          <a:latin typeface="Georgia" pitchFamily="18" charset="0"/>
        </a:defRPr>
      </a:lvl9pPr>
    </p:titleStyle>
    <p:bodyStyle>
      <a:lvl1pPr marL="225425" indent="-225425"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mn-lt"/>
          <a:ea typeface="+mn-ea"/>
          <a:cs typeface="+mn-cs"/>
        </a:defRPr>
      </a:lvl1pPr>
      <a:lvl2pPr marL="457200" indent="-230188"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mn-lt"/>
        </a:defRPr>
      </a:lvl2pPr>
      <a:lvl3pPr marL="682625" indent="-223838"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3pPr>
      <a:lvl4pPr marL="890588" indent="-201613"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4pPr>
      <a:lvl5pPr marL="11826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5pPr>
      <a:lvl6pPr marL="16398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71D67-6C98-4676-90E1-7556913EEFB1}" type="datetime1">
              <a:rPr lang="en-US" smtClean="0"/>
              <a:t>9/23/2019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CBBC0-7EDA-4A75-9829-2EBA9A112554}" type="slidenum">
              <a:rPr lang="en-US" smtClean="0"/>
              <a:t>‹#›</a:t>
            </a:fld>
            <a:endParaRPr lang="en-US"/>
          </a:p>
        </p:txBody>
      </p:sp>
    </p:spTree>
    <p:extLst>
      <p:ext uri="{BB962C8B-B14F-4D97-AF65-F5344CB8AC3E}">
        <p14:creationId xmlns:p14="http://schemas.microsoft.com/office/powerpoint/2010/main" val="10743127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938" y="33338"/>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36538" y="1087438"/>
            <a:ext cx="8255000" cy="5086350"/>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3" name="Line 7"/>
          <p:cNvSpPr>
            <a:spLocks noChangeShapeType="1"/>
          </p:cNvSpPr>
          <p:nvPr/>
        </p:nvSpPr>
        <p:spPr bwMode="auto">
          <a:xfrm>
            <a:off x="34925" y="6413500"/>
            <a:ext cx="9048750" cy="0"/>
          </a:xfrm>
          <a:prstGeom prst="line">
            <a:avLst/>
          </a:prstGeom>
          <a:noFill/>
          <a:ln w="25400" cap="flat" cmpd="sng" algn="ctr">
            <a:solidFill>
              <a:srgbClr val="A9B089"/>
            </a:solidFill>
            <a:prstDash val="solid"/>
            <a:round/>
            <a:headEnd type="none" w="med" len="med"/>
            <a:tailEnd type="none" w="med" len="med"/>
          </a:ln>
          <a:effectLst/>
        </p:spPr>
        <p:txBody>
          <a:bodyPr wrap="none" lIns="101870" tIns="50935" rIns="101870" bIns="50935" anchor="ctr"/>
          <a:lstStyle/>
          <a:p>
            <a:pPr fontAlgn="base">
              <a:spcBef>
                <a:spcPct val="0"/>
              </a:spcBef>
              <a:spcAft>
                <a:spcPct val="0"/>
              </a:spcAft>
              <a:defRPr/>
            </a:pPr>
            <a:endParaRPr lang="en-US" dirty="0">
              <a:solidFill>
                <a:srgbClr val="000000"/>
              </a:solidFill>
              <a:latin typeface="Arial" pitchFamily="24" charset="0"/>
            </a:endParaRPr>
          </a:p>
        </p:txBody>
      </p:sp>
      <p:sp>
        <p:nvSpPr>
          <p:cNvPr id="9" name="Line 7"/>
          <p:cNvSpPr>
            <a:spLocks noChangeShapeType="1"/>
          </p:cNvSpPr>
          <p:nvPr/>
        </p:nvSpPr>
        <p:spPr bwMode="auto">
          <a:xfrm>
            <a:off x="-6350" y="436563"/>
            <a:ext cx="9140825" cy="0"/>
          </a:xfrm>
          <a:prstGeom prst="line">
            <a:avLst/>
          </a:prstGeom>
          <a:noFill/>
          <a:ln w="25400" cap="flat" cmpd="sng" algn="ctr">
            <a:solidFill>
              <a:srgbClr val="A9B089"/>
            </a:solidFill>
            <a:prstDash val="solid"/>
            <a:round/>
            <a:headEnd type="none" w="med" len="med"/>
            <a:tailEnd type="none" w="med" len="med"/>
          </a:ln>
          <a:effectLst/>
        </p:spPr>
        <p:txBody>
          <a:bodyPr wrap="none" lIns="101870" tIns="50935" rIns="101870" bIns="50935" anchor="ctr"/>
          <a:lstStyle/>
          <a:p>
            <a:pPr fontAlgn="base">
              <a:spcBef>
                <a:spcPct val="0"/>
              </a:spcBef>
              <a:spcAft>
                <a:spcPct val="0"/>
              </a:spcAft>
              <a:defRPr/>
            </a:pPr>
            <a:endParaRPr lang="en-US" dirty="0">
              <a:solidFill>
                <a:srgbClr val="000000"/>
              </a:solidFill>
              <a:latin typeface="Arial" pitchFamily="24" charset="0"/>
            </a:endParaRPr>
          </a:p>
        </p:txBody>
      </p:sp>
      <p:pic>
        <p:nvPicPr>
          <p:cNvPr id="1032" name="Picture 9" descr="WF_footer.jpg"/>
          <p:cNvPicPr>
            <a:picLocks noChangeAspect="1"/>
          </p:cNvPicPr>
          <p:nvPr/>
        </p:nvPicPr>
        <p:blipFill>
          <a:blip r:embed="rId13" cstate="print"/>
          <a:srcRect/>
          <a:stretch>
            <a:fillRect/>
          </a:stretch>
        </p:blipFill>
        <p:spPr bwMode="auto">
          <a:xfrm>
            <a:off x="7972429" y="6497684"/>
            <a:ext cx="1084263" cy="306387"/>
          </a:xfrm>
          <a:prstGeom prst="rect">
            <a:avLst/>
          </a:prstGeom>
          <a:noFill/>
          <a:ln w="9525">
            <a:noFill/>
            <a:miter lim="800000"/>
            <a:headEnd/>
            <a:tailEnd/>
          </a:ln>
        </p:spPr>
      </p:pic>
    </p:spTree>
    <p:extLst>
      <p:ext uri="{BB962C8B-B14F-4D97-AF65-F5344CB8AC3E}">
        <p14:creationId xmlns:p14="http://schemas.microsoft.com/office/powerpoint/2010/main" val="217667330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fontAlgn="base" hangingPunct="1">
        <a:spcBef>
          <a:spcPct val="0"/>
        </a:spcBef>
        <a:spcAft>
          <a:spcPct val="0"/>
        </a:spcAft>
        <a:defRPr sz="1600">
          <a:solidFill>
            <a:srgbClr val="BB0826"/>
          </a:solidFill>
          <a:latin typeface="+mj-lt"/>
          <a:ea typeface="+mj-ea"/>
          <a:cs typeface="+mj-cs"/>
        </a:defRPr>
      </a:lvl1pPr>
      <a:lvl2pPr algn="l" rtl="0" eaLnBrk="1" fontAlgn="base" hangingPunct="1">
        <a:spcBef>
          <a:spcPct val="0"/>
        </a:spcBef>
        <a:spcAft>
          <a:spcPct val="0"/>
        </a:spcAft>
        <a:defRPr sz="1600">
          <a:solidFill>
            <a:srgbClr val="BB0826"/>
          </a:solidFill>
          <a:latin typeface="Georgia" pitchFamily="18" charset="0"/>
        </a:defRPr>
      </a:lvl2pPr>
      <a:lvl3pPr algn="l" rtl="0" eaLnBrk="1" fontAlgn="base" hangingPunct="1">
        <a:spcBef>
          <a:spcPct val="0"/>
        </a:spcBef>
        <a:spcAft>
          <a:spcPct val="0"/>
        </a:spcAft>
        <a:defRPr sz="1600">
          <a:solidFill>
            <a:srgbClr val="BB0826"/>
          </a:solidFill>
          <a:latin typeface="Georgia" pitchFamily="18" charset="0"/>
        </a:defRPr>
      </a:lvl3pPr>
      <a:lvl4pPr algn="l" rtl="0" eaLnBrk="1" fontAlgn="base" hangingPunct="1">
        <a:spcBef>
          <a:spcPct val="0"/>
        </a:spcBef>
        <a:spcAft>
          <a:spcPct val="0"/>
        </a:spcAft>
        <a:defRPr sz="1600">
          <a:solidFill>
            <a:srgbClr val="BB0826"/>
          </a:solidFill>
          <a:latin typeface="Georgia" pitchFamily="18" charset="0"/>
        </a:defRPr>
      </a:lvl4pPr>
      <a:lvl5pPr algn="l" rtl="0" eaLnBrk="1" fontAlgn="base" hangingPunct="1">
        <a:spcBef>
          <a:spcPct val="0"/>
        </a:spcBef>
        <a:spcAft>
          <a:spcPct val="0"/>
        </a:spcAft>
        <a:defRPr sz="1600">
          <a:solidFill>
            <a:srgbClr val="BB0826"/>
          </a:solidFill>
          <a:latin typeface="Georgia" pitchFamily="18" charset="0"/>
        </a:defRPr>
      </a:lvl5pPr>
      <a:lvl6pPr marL="457200" algn="l" rtl="0" eaLnBrk="1" fontAlgn="base" hangingPunct="1">
        <a:spcBef>
          <a:spcPct val="0"/>
        </a:spcBef>
        <a:spcAft>
          <a:spcPct val="0"/>
        </a:spcAft>
        <a:defRPr sz="1600">
          <a:solidFill>
            <a:srgbClr val="BB0826"/>
          </a:solidFill>
          <a:latin typeface="Georgia" pitchFamily="18" charset="0"/>
        </a:defRPr>
      </a:lvl6pPr>
      <a:lvl7pPr marL="914400" algn="l" rtl="0" eaLnBrk="1" fontAlgn="base" hangingPunct="1">
        <a:spcBef>
          <a:spcPct val="0"/>
        </a:spcBef>
        <a:spcAft>
          <a:spcPct val="0"/>
        </a:spcAft>
        <a:defRPr sz="1600">
          <a:solidFill>
            <a:srgbClr val="BB0826"/>
          </a:solidFill>
          <a:latin typeface="Georgia" pitchFamily="18" charset="0"/>
        </a:defRPr>
      </a:lvl7pPr>
      <a:lvl8pPr marL="1371600" algn="l" rtl="0" eaLnBrk="1" fontAlgn="base" hangingPunct="1">
        <a:spcBef>
          <a:spcPct val="0"/>
        </a:spcBef>
        <a:spcAft>
          <a:spcPct val="0"/>
        </a:spcAft>
        <a:defRPr sz="1600">
          <a:solidFill>
            <a:srgbClr val="BB0826"/>
          </a:solidFill>
          <a:latin typeface="Georgia" pitchFamily="18" charset="0"/>
        </a:defRPr>
      </a:lvl8pPr>
      <a:lvl9pPr marL="1828800" algn="l" rtl="0" eaLnBrk="1" fontAlgn="base" hangingPunct="1">
        <a:spcBef>
          <a:spcPct val="0"/>
        </a:spcBef>
        <a:spcAft>
          <a:spcPct val="0"/>
        </a:spcAft>
        <a:defRPr sz="1600">
          <a:solidFill>
            <a:srgbClr val="BB0826"/>
          </a:solidFill>
          <a:latin typeface="Georgia" pitchFamily="18" charset="0"/>
        </a:defRPr>
      </a:lvl9pPr>
    </p:titleStyle>
    <p:bodyStyle>
      <a:lvl1pPr marL="225425" indent="-225425"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mn-lt"/>
          <a:ea typeface="+mn-ea"/>
          <a:cs typeface="+mn-cs"/>
        </a:defRPr>
      </a:lvl1pPr>
      <a:lvl2pPr marL="457200" indent="-230188"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mn-lt"/>
        </a:defRPr>
      </a:lvl2pPr>
      <a:lvl3pPr marL="682625" indent="-223838"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3pPr>
      <a:lvl4pPr marL="890588" indent="-201613"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4pPr>
      <a:lvl5pPr marL="11826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5pPr>
      <a:lvl6pPr marL="16398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6pPr>
      <a:lvl7pPr marL="20970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7pPr>
      <a:lvl8pPr marL="25542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8pPr>
      <a:lvl9pPr marL="3011488" indent="-177800" algn="l" rtl="0" eaLnBrk="1" fontAlgn="base" hangingPunct="1">
        <a:spcBef>
          <a:spcPct val="20000"/>
        </a:spcBef>
        <a:spcAft>
          <a:spcPct val="0"/>
        </a:spcAft>
        <a:buClr>
          <a:schemeClr val="tx1"/>
        </a:buClr>
        <a:buSzPct val="115000"/>
        <a:buFont typeface="Wingdings" pitchFamily="2"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a:xfrm>
            <a:off x="457200" y="6438106"/>
            <a:ext cx="8367428" cy="365125"/>
          </a:xfrm>
        </p:spPr>
        <p:txBody>
          <a:bodyPr/>
          <a:lstStyle/>
          <a:p>
            <a:pPr algn="l"/>
            <a:fld id="{D4ACBBC0-7EDA-4A75-9829-2EBA9A112554}" type="slidenum">
              <a:rPr lang="en-US" smtClean="0"/>
              <a:pPr algn="l"/>
              <a:t>1</a:t>
            </a:fld>
            <a:r>
              <a:rPr lang="en-US" dirty="0" smtClean="0"/>
              <a:t>						Strata Data Conference - New York City</a:t>
            </a:r>
            <a:endParaRPr lang="en-US"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2" name="Title 1"/>
          <p:cNvSpPr>
            <a:spLocks noGrp="1"/>
          </p:cNvSpPr>
          <p:nvPr>
            <p:ph type="title"/>
          </p:nvPr>
        </p:nvSpPr>
        <p:spPr>
          <a:xfrm>
            <a:off x="457200" y="838200"/>
            <a:ext cx="8367428" cy="5334000"/>
          </a:xfrm>
        </p:spPr>
        <p:txBody>
          <a:bodyPr>
            <a:normAutofit/>
          </a:bodyPr>
          <a:lstStyle/>
          <a:p>
            <a:r>
              <a:rPr lang="en-US" sz="4000" b="1" dirty="0"/>
              <a:t>Apply Machine Learning Techniques in </a:t>
            </a:r>
            <a:br>
              <a:rPr lang="en-US" sz="4000" b="1" dirty="0"/>
            </a:br>
            <a:r>
              <a:rPr lang="en-US" sz="4000" b="1" dirty="0"/>
              <a:t>Data Quality Management Processes</a:t>
            </a:r>
            <a:br>
              <a:rPr lang="en-US" sz="4000" b="1" dirty="0"/>
            </a:br>
            <a:r>
              <a:rPr lang="en-US" b="1" dirty="0"/>
              <a:t/>
            </a:r>
            <a:br>
              <a:rPr lang="en-US" b="1" dirty="0"/>
            </a:br>
            <a:r>
              <a:rPr lang="en-US" sz="3600" b="1" dirty="0" smtClean="0"/>
              <a:t>Jennifer Yang</a:t>
            </a:r>
            <a:r>
              <a:rPr lang="en-US" b="1" dirty="0" smtClean="0"/>
              <a:t/>
            </a:r>
            <a:br>
              <a:rPr lang="en-US" b="1" dirty="0" smtClean="0"/>
            </a:br>
            <a:r>
              <a:rPr lang="en-US" b="1" dirty="0"/>
              <a:t/>
            </a:r>
            <a:br>
              <a:rPr lang="en-US" b="1" dirty="0"/>
            </a:br>
            <a:r>
              <a:rPr lang="en-US" sz="2800" b="1" dirty="0"/>
              <a:t>September 2019</a:t>
            </a:r>
            <a:br>
              <a:rPr lang="en-US" sz="2800" b="1" dirty="0"/>
            </a:br>
            <a:endParaRPr lang="en-US" sz="2800" dirty="0"/>
          </a:p>
        </p:txBody>
      </p:sp>
    </p:spTree>
    <p:extLst>
      <p:ext uri="{BB962C8B-B14F-4D97-AF65-F5344CB8AC3E}">
        <p14:creationId xmlns:p14="http://schemas.microsoft.com/office/powerpoint/2010/main" val="28964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t>Questions ?</a:t>
            </a:r>
            <a:endParaRPr lang="en-US" dirty="0"/>
          </a:p>
        </p:txBody>
      </p:sp>
      <p:sp>
        <p:nvSpPr>
          <p:cNvPr id="4" name="Slide Number Placeholder 3"/>
          <p:cNvSpPr>
            <a:spLocks noGrp="1"/>
          </p:cNvSpPr>
          <p:nvPr>
            <p:ph type="sldNum" sz="quarter" idx="12"/>
          </p:nvPr>
        </p:nvSpPr>
        <p:spPr/>
        <p:txBody>
          <a:bodyPr/>
          <a:lstStyle/>
          <a:p>
            <a:fld id="{D4ACBBC0-7EDA-4A75-9829-2EBA9A112554}" type="slidenum">
              <a:rPr lang="en-US" smtClean="0"/>
              <a:t>10</a:t>
            </a:fld>
            <a:endParaRPr lang="en-US"/>
          </a:p>
        </p:txBody>
      </p:sp>
    </p:spTree>
    <p:extLst>
      <p:ext uri="{BB962C8B-B14F-4D97-AF65-F5344CB8AC3E}">
        <p14:creationId xmlns:p14="http://schemas.microsoft.com/office/powerpoint/2010/main" val="3177974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57200" y="914400"/>
            <a:ext cx="8229600" cy="5257799"/>
          </a:xfrm>
        </p:spPr>
        <p:txBody>
          <a:bodyPr>
            <a:normAutofit/>
          </a:bodyPr>
          <a:lstStyle/>
          <a:p>
            <a:pPr>
              <a:buClr>
                <a:srgbClr val="C00000"/>
              </a:buClr>
              <a:buFont typeface="Wingdings" panose="05000000000000000000" pitchFamily="2" charset="2"/>
              <a:buChar char="Ø"/>
            </a:pPr>
            <a:r>
              <a:rPr lang="en-US" sz="1800" b="1" dirty="0" smtClean="0"/>
              <a:t>Opportunities and Hypothesis</a:t>
            </a:r>
          </a:p>
          <a:p>
            <a:pPr>
              <a:buClr>
                <a:srgbClr val="C00000"/>
              </a:buClr>
              <a:buFont typeface="Wingdings" panose="05000000000000000000" pitchFamily="2" charset="2"/>
              <a:buChar char="Ø"/>
            </a:pPr>
            <a:endParaRPr lang="en-US" sz="1800" b="1" dirty="0" smtClean="0"/>
          </a:p>
          <a:p>
            <a:pPr>
              <a:buClr>
                <a:srgbClr val="C00000"/>
              </a:buClr>
              <a:buFont typeface="Wingdings" panose="05000000000000000000" pitchFamily="2" charset="2"/>
              <a:buChar char="Ø"/>
            </a:pPr>
            <a:r>
              <a:rPr lang="en-US" sz="1800" b="1" dirty="0" smtClean="0"/>
              <a:t>Data Quality Management Process</a:t>
            </a:r>
          </a:p>
          <a:p>
            <a:pPr>
              <a:buClr>
                <a:srgbClr val="C00000"/>
              </a:buClr>
              <a:buFont typeface="Wingdings" panose="05000000000000000000" pitchFamily="2" charset="2"/>
              <a:buChar char="Ø"/>
            </a:pPr>
            <a:endParaRPr lang="en-US" sz="1800" b="1" dirty="0" smtClean="0"/>
          </a:p>
          <a:p>
            <a:pPr>
              <a:buClr>
                <a:srgbClr val="C00000"/>
              </a:buClr>
              <a:buFont typeface="Wingdings" panose="05000000000000000000" pitchFamily="2" charset="2"/>
              <a:buChar char="Ø"/>
            </a:pPr>
            <a:r>
              <a:rPr lang="en-US" sz="1800" b="1" dirty="0" smtClean="0"/>
              <a:t>Validation Rules Tested</a:t>
            </a:r>
          </a:p>
          <a:p>
            <a:pPr marL="0" indent="0">
              <a:buClr>
                <a:srgbClr val="C00000"/>
              </a:buClr>
              <a:buNone/>
            </a:pPr>
            <a:endParaRPr lang="en-US" sz="1800" b="1" dirty="0" smtClean="0"/>
          </a:p>
          <a:p>
            <a:pPr>
              <a:buClr>
                <a:srgbClr val="C00000"/>
              </a:buClr>
              <a:buFont typeface="Wingdings" panose="05000000000000000000" pitchFamily="2" charset="2"/>
              <a:buChar char="Ø"/>
            </a:pPr>
            <a:r>
              <a:rPr lang="en-US" sz="1800" b="1" dirty="0" smtClean="0"/>
              <a:t>Results</a:t>
            </a:r>
          </a:p>
          <a:p>
            <a:pPr lvl="1">
              <a:buClr>
                <a:srgbClr val="C00000"/>
              </a:buClr>
              <a:buFont typeface="Wingdings" panose="05000000000000000000" pitchFamily="2" charset="2"/>
              <a:buChar char="Ø"/>
            </a:pPr>
            <a:r>
              <a:rPr lang="en-US" sz="1800" b="1" dirty="0" smtClean="0"/>
              <a:t>Benchmark</a:t>
            </a:r>
          </a:p>
          <a:p>
            <a:pPr lvl="1">
              <a:buClr>
                <a:srgbClr val="C00000"/>
              </a:buClr>
              <a:buFont typeface="Wingdings" panose="05000000000000000000" pitchFamily="2" charset="2"/>
              <a:buChar char="Ø"/>
            </a:pPr>
            <a:r>
              <a:rPr lang="en-US" sz="1800" b="1" dirty="0" smtClean="0"/>
              <a:t>Supervised Learning</a:t>
            </a:r>
          </a:p>
          <a:p>
            <a:pPr lvl="1">
              <a:buClr>
                <a:srgbClr val="C00000"/>
              </a:buClr>
              <a:buFont typeface="Wingdings" panose="05000000000000000000" pitchFamily="2" charset="2"/>
              <a:buChar char="Ø"/>
            </a:pPr>
            <a:r>
              <a:rPr lang="en-US" sz="1800" b="1" dirty="0" smtClean="0"/>
              <a:t>Unsupervised Learning</a:t>
            </a:r>
          </a:p>
          <a:p>
            <a:pPr lvl="1">
              <a:buClr>
                <a:srgbClr val="C00000"/>
              </a:buClr>
              <a:buFont typeface="Wingdings" panose="05000000000000000000" pitchFamily="2" charset="2"/>
              <a:buChar char="Ø"/>
            </a:pPr>
            <a:endParaRPr lang="en-US" sz="1800" b="1" dirty="0" smtClean="0"/>
          </a:p>
          <a:p>
            <a:pPr>
              <a:buClr>
                <a:srgbClr val="C00000"/>
              </a:buClr>
              <a:buFont typeface="Wingdings" panose="05000000000000000000" pitchFamily="2" charset="2"/>
              <a:buChar char="Ø"/>
            </a:pPr>
            <a:r>
              <a:rPr lang="en-US" sz="1800" b="1" dirty="0" smtClean="0"/>
              <a:t>Lessons Learned</a:t>
            </a:r>
            <a:r>
              <a:rPr lang="en-US" sz="1800" b="1" dirty="0" smtClean="0"/>
              <a:t> </a:t>
            </a:r>
          </a:p>
          <a:p>
            <a:pPr>
              <a:buClr>
                <a:srgbClr val="C00000"/>
              </a:buClr>
              <a:buFont typeface="Wingdings" panose="05000000000000000000" pitchFamily="2" charset="2"/>
              <a:buChar char="Ø"/>
            </a:pPr>
            <a:endParaRPr lang="en-US" sz="1800" b="1" dirty="0"/>
          </a:p>
          <a:p>
            <a:pPr>
              <a:buClr>
                <a:srgbClr val="C00000"/>
              </a:buClr>
              <a:buFont typeface="Wingdings" panose="05000000000000000000" pitchFamily="2" charset="2"/>
              <a:buChar char="Ø"/>
            </a:pPr>
            <a:r>
              <a:rPr lang="en-US" sz="1800" b="1" dirty="0" smtClean="0"/>
              <a:t>Recommendations</a:t>
            </a:r>
            <a:endParaRPr lang="en-US" sz="1800" b="1" dirty="0" smtClean="0"/>
          </a:p>
        </p:txBody>
      </p:sp>
      <p:sp>
        <p:nvSpPr>
          <p:cNvPr id="4" name="Slide Number Placeholder 3"/>
          <p:cNvSpPr>
            <a:spLocks noGrp="1"/>
          </p:cNvSpPr>
          <p:nvPr>
            <p:ph type="sldNum" sz="quarter" idx="12"/>
          </p:nvPr>
        </p:nvSpPr>
        <p:spPr>
          <a:xfrm>
            <a:off x="457200" y="6438106"/>
            <a:ext cx="8367428" cy="365125"/>
          </a:xfrm>
        </p:spPr>
        <p:txBody>
          <a:bodyPr/>
          <a:lstStyle/>
          <a:p>
            <a:pPr algn="l"/>
            <a:fld id="{D4ACBBC0-7EDA-4A75-9829-2EBA9A112554}" type="slidenum">
              <a:rPr lang="en-US" smtClean="0"/>
              <a:pPr algn="l"/>
              <a:t>2</a:t>
            </a:fld>
            <a:r>
              <a:rPr lang="en-US" dirty="0"/>
              <a:t>					 </a:t>
            </a:r>
            <a:r>
              <a:rPr lang="en-US" dirty="0" smtClean="0"/>
              <a:t>	Strata </a:t>
            </a:r>
            <a:r>
              <a:rPr lang="en-US" dirty="0"/>
              <a:t>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0"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Contents</a:t>
            </a:r>
            <a:endParaRPr lang="en-US" sz="1800" b="1" i="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202661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199" y="6438106"/>
            <a:ext cx="8217251" cy="365125"/>
          </a:xfrm>
        </p:spPr>
        <p:txBody>
          <a:bodyPr/>
          <a:lstStyle/>
          <a:p>
            <a:pPr algn="l"/>
            <a:fld id="{D4ACBBC0-7EDA-4A75-9829-2EBA9A112554}" type="slidenum">
              <a:rPr lang="en-US" smtClean="0"/>
              <a:pPr algn="l"/>
              <a:t>3</a:t>
            </a:fld>
            <a:r>
              <a:rPr lang="en-US" dirty="0"/>
              <a:t>						 Strata 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Opportunity and Hypothesis</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4"/>
          <p:cNvSpPr>
            <a:spLocks noGrp="1"/>
          </p:cNvSpPr>
          <p:nvPr>
            <p:ph idx="1"/>
          </p:nvPr>
        </p:nvSpPr>
        <p:spPr>
          <a:xfrm>
            <a:off x="444851" y="914400"/>
            <a:ext cx="8229600" cy="5448300"/>
          </a:xfrm>
        </p:spPr>
        <p:txBody>
          <a:bodyPr>
            <a:normAutofit/>
          </a:bodyPr>
          <a:lstStyle/>
          <a:p>
            <a:pPr>
              <a:buClr>
                <a:srgbClr val="C00000"/>
              </a:buClr>
              <a:buFont typeface="Wingdings" panose="05000000000000000000" pitchFamily="2" charset="2"/>
              <a:buChar char="Ø"/>
            </a:pPr>
            <a:r>
              <a:rPr lang="en-US" sz="1800" b="1" dirty="0"/>
              <a:t>C</a:t>
            </a:r>
            <a:r>
              <a:rPr lang="en-US" sz="1800" b="1" dirty="0" smtClean="0"/>
              <a:t>hallenge / Opportunity</a:t>
            </a:r>
          </a:p>
          <a:p>
            <a:pPr lvl="1">
              <a:buClr>
                <a:srgbClr val="C00000"/>
              </a:buClr>
              <a:buFont typeface="Wingdings" panose="05000000000000000000" pitchFamily="2" charset="2"/>
              <a:buChar char="Ø"/>
            </a:pPr>
            <a:r>
              <a:rPr lang="en-US" sz="1800" dirty="0" smtClean="0"/>
              <a:t>Large amount of data from different sources without metadata and lineage information requires data quality control</a:t>
            </a:r>
          </a:p>
          <a:p>
            <a:pPr lvl="1">
              <a:buClr>
                <a:srgbClr val="C00000"/>
              </a:buClr>
              <a:buFont typeface="Wingdings" panose="05000000000000000000" pitchFamily="2" charset="2"/>
              <a:buChar char="Ø"/>
            </a:pPr>
            <a:r>
              <a:rPr lang="en-US" sz="1800" dirty="0" smtClean="0"/>
              <a:t>Conventional rule based data quality management methodology </a:t>
            </a:r>
            <a:r>
              <a:rPr lang="en-US" sz="1800" dirty="0"/>
              <a:t>r</a:t>
            </a:r>
            <a:r>
              <a:rPr lang="en-US" sz="1800" dirty="0" smtClean="0"/>
              <a:t>equires </a:t>
            </a:r>
            <a:r>
              <a:rPr lang="en-US" sz="1800" dirty="0"/>
              <a:t>significant number of data </a:t>
            </a:r>
            <a:r>
              <a:rPr lang="en-US" sz="1800" dirty="0" smtClean="0"/>
              <a:t>subject matter experts </a:t>
            </a:r>
            <a:r>
              <a:rPr lang="en-US" sz="1800" dirty="0"/>
              <a:t>to </a:t>
            </a:r>
            <a:r>
              <a:rPr lang="en-US" sz="1800" dirty="0" smtClean="0"/>
              <a:t>define, implement, and maintain the </a:t>
            </a:r>
            <a:r>
              <a:rPr lang="en-US" sz="1800" dirty="0"/>
              <a:t>data validation rules </a:t>
            </a:r>
            <a:endParaRPr lang="en-US" sz="1800" dirty="0" smtClean="0"/>
          </a:p>
          <a:p>
            <a:pPr lvl="1">
              <a:buClr>
                <a:srgbClr val="C00000"/>
              </a:buClr>
              <a:buFont typeface="Wingdings" panose="05000000000000000000" pitchFamily="2" charset="2"/>
              <a:buChar char="Ø"/>
            </a:pPr>
            <a:r>
              <a:rPr lang="en-US" sz="1800" dirty="0" smtClean="0"/>
              <a:t>It is </a:t>
            </a:r>
            <a:r>
              <a:rPr lang="en-US" sz="1800" dirty="0"/>
              <a:t>costly, poorly scalable, and slow </a:t>
            </a:r>
            <a:r>
              <a:rPr lang="en-US" sz="1800" dirty="0" smtClean="0"/>
              <a:t>time-to-market</a:t>
            </a:r>
          </a:p>
          <a:p>
            <a:pPr lvl="1">
              <a:buClr>
                <a:srgbClr val="C00000"/>
              </a:buClr>
              <a:buFont typeface="Wingdings" panose="05000000000000000000" pitchFamily="2" charset="2"/>
              <a:buChar char="Ø"/>
            </a:pPr>
            <a:endParaRPr lang="en-US" sz="1800" b="1" dirty="0" smtClean="0"/>
          </a:p>
          <a:p>
            <a:pPr>
              <a:buClr>
                <a:srgbClr val="C00000"/>
              </a:buClr>
              <a:buFont typeface="Wingdings" panose="05000000000000000000" pitchFamily="2" charset="2"/>
              <a:buChar char="Ø"/>
            </a:pPr>
            <a:r>
              <a:rPr lang="en-US" sz="1800" b="1" dirty="0" smtClean="0"/>
              <a:t>Hypothesis</a:t>
            </a:r>
          </a:p>
          <a:p>
            <a:pPr marL="457200" lvl="1" indent="0">
              <a:buClr>
                <a:srgbClr val="C00000"/>
              </a:buClr>
              <a:buNone/>
            </a:pPr>
            <a:r>
              <a:rPr lang="en-US" sz="1800" dirty="0"/>
              <a:t>Machine learning could be explored to </a:t>
            </a:r>
            <a:r>
              <a:rPr lang="en-US" sz="1800" dirty="0" smtClean="0"/>
              <a:t>automatically </a:t>
            </a:r>
            <a:r>
              <a:rPr lang="en-US" sz="1800" dirty="0"/>
              <a:t>propose the validation </a:t>
            </a:r>
            <a:r>
              <a:rPr lang="en-US" sz="1800" dirty="0" smtClean="0"/>
              <a:t>rules, </a:t>
            </a:r>
            <a:r>
              <a:rPr lang="en-US" sz="1800" dirty="0"/>
              <a:t>learn the exceptions vs. non </a:t>
            </a:r>
            <a:r>
              <a:rPr lang="en-US" sz="1800" dirty="0" smtClean="0"/>
              <a:t>exceptions without </a:t>
            </a:r>
            <a:r>
              <a:rPr lang="en-US" sz="1800" dirty="0"/>
              <a:t>needing to </a:t>
            </a:r>
            <a:r>
              <a:rPr lang="en-US" sz="1800" dirty="0" smtClean="0"/>
              <a:t>employ large number of business and technical experts to define and implement the rules</a:t>
            </a:r>
          </a:p>
          <a:p>
            <a:pPr lvl="1">
              <a:buClr>
                <a:srgbClr val="C00000"/>
              </a:buClr>
              <a:buFont typeface="Wingdings" panose="05000000000000000000" pitchFamily="2" charset="2"/>
              <a:buChar char="Ø"/>
            </a:pPr>
            <a:endParaRPr lang="en-US" sz="1400" b="1" dirty="0"/>
          </a:p>
          <a:p>
            <a:pPr lvl="1">
              <a:buClr>
                <a:srgbClr val="C00000"/>
              </a:buClr>
              <a:buFont typeface="Wingdings" panose="05000000000000000000" pitchFamily="2" charset="2"/>
              <a:buChar char="Ø"/>
            </a:pPr>
            <a:endParaRPr lang="en-US" sz="2200" dirty="0"/>
          </a:p>
          <a:p>
            <a:pPr marL="0" indent="0">
              <a:buNone/>
            </a:pPr>
            <a:endParaRPr lang="en-US" sz="1800" b="1" dirty="0"/>
          </a:p>
          <a:p>
            <a:endParaRPr lang="en-US" sz="1800" b="1" dirty="0" smtClean="0"/>
          </a:p>
        </p:txBody>
      </p:sp>
    </p:spTree>
    <p:extLst>
      <p:ext uri="{BB962C8B-B14F-4D97-AF65-F5344CB8AC3E}">
        <p14:creationId xmlns:p14="http://schemas.microsoft.com/office/powerpoint/2010/main" val="3805689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199" y="6438106"/>
            <a:ext cx="8217251" cy="365125"/>
          </a:xfrm>
        </p:spPr>
        <p:txBody>
          <a:bodyPr/>
          <a:lstStyle/>
          <a:p>
            <a:pPr algn="l"/>
            <a:fld id="{D4ACBBC0-7EDA-4A75-9829-2EBA9A112554}" type="slidenum">
              <a:rPr lang="en-US" smtClean="0"/>
              <a:pPr algn="l"/>
              <a:t>4</a:t>
            </a:fld>
            <a:r>
              <a:rPr lang="en-US" dirty="0"/>
              <a:t>					 </a:t>
            </a:r>
            <a:r>
              <a:rPr lang="en-US" dirty="0" smtClean="0"/>
              <a:t>	Strata </a:t>
            </a:r>
            <a:r>
              <a:rPr lang="en-US" dirty="0"/>
              <a:t>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57175" indent="-257175" algn="l" eaLnBrk="0" hangingPunct="0">
              <a:spcBef>
                <a:spcPts val="900"/>
              </a:spcBef>
            </a:pPr>
            <a:r>
              <a:rPr lang="en-US" sz="1800" b="1" dirty="0">
                <a:solidFill>
                  <a:srgbClr val="FF0000"/>
                </a:solidFill>
                <a:latin typeface="Calibri" panose="020F0502020204030204" pitchFamily="34" charset="0"/>
              </a:rPr>
              <a:t>Data Quality </a:t>
            </a:r>
            <a:r>
              <a:rPr lang="en-US" sz="1800" b="1" dirty="0" smtClean="0">
                <a:solidFill>
                  <a:srgbClr val="FF0000"/>
                </a:solidFill>
                <a:latin typeface="Calibri" panose="020F0502020204030204" pitchFamily="34" charset="0"/>
              </a:rPr>
              <a:t>Management</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4"/>
          <p:cNvSpPr>
            <a:spLocks noGrp="1"/>
          </p:cNvSpPr>
          <p:nvPr>
            <p:ph idx="1"/>
          </p:nvPr>
        </p:nvSpPr>
        <p:spPr>
          <a:xfrm>
            <a:off x="444850" y="736036"/>
            <a:ext cx="8229600" cy="5612042"/>
          </a:xfrm>
        </p:spPr>
        <p:txBody>
          <a:bodyPr>
            <a:normAutofit/>
          </a:bodyPr>
          <a:lstStyle/>
          <a:p>
            <a:pPr>
              <a:buClr>
                <a:srgbClr val="C00000"/>
              </a:buClr>
              <a:buFont typeface="Wingdings" panose="05000000000000000000" pitchFamily="2" charset="2"/>
              <a:buChar char="Ø"/>
            </a:pPr>
            <a:r>
              <a:rPr lang="en-US" sz="1800" b="1" dirty="0" smtClean="0"/>
              <a:t>Conventional </a:t>
            </a:r>
            <a:r>
              <a:rPr lang="en-US" sz="1800" b="1" dirty="0"/>
              <a:t>Data Quality Management </a:t>
            </a:r>
            <a:r>
              <a:rPr lang="en-US" sz="1800" b="1" dirty="0" smtClean="0"/>
              <a:t>Processes</a:t>
            </a:r>
            <a:endParaRPr lang="en-US" sz="1800" b="1" dirty="0"/>
          </a:p>
          <a:p>
            <a:pPr lvl="1">
              <a:buClr>
                <a:srgbClr val="C00000"/>
              </a:buClr>
              <a:buFont typeface="Wingdings" panose="05000000000000000000" pitchFamily="2" charset="2"/>
              <a:buChar char="Ø"/>
            </a:pPr>
            <a:r>
              <a:rPr lang="en-US" sz="1600" dirty="0"/>
              <a:t>Data in motion data validations </a:t>
            </a:r>
            <a:r>
              <a:rPr lang="en-US" sz="1600" dirty="0" smtClean="0"/>
              <a:t>check the data integrity while data is being transmitted from the source to target. These validations usually can be automated </a:t>
            </a:r>
            <a:r>
              <a:rPr lang="en-US" sz="1600" dirty="0"/>
              <a:t>via system processes</a:t>
            </a:r>
          </a:p>
          <a:p>
            <a:pPr lvl="1">
              <a:buClr>
                <a:srgbClr val="C00000"/>
              </a:buClr>
              <a:buFont typeface="Wingdings" panose="05000000000000000000" pitchFamily="2" charset="2"/>
              <a:buChar char="Ø"/>
            </a:pPr>
            <a:r>
              <a:rPr lang="en-US" sz="1600" dirty="0"/>
              <a:t>Data at rest data </a:t>
            </a:r>
            <a:r>
              <a:rPr lang="en-US" sz="1600" dirty="0" smtClean="0"/>
              <a:t>validations</a:t>
            </a:r>
            <a:endParaRPr lang="en-US" sz="1600" dirty="0" smtClean="0"/>
          </a:p>
          <a:p>
            <a:pPr lvl="2">
              <a:buClr>
                <a:srgbClr val="C00000"/>
              </a:buClr>
              <a:buFont typeface="Wingdings" panose="05000000000000000000" pitchFamily="2" charset="2"/>
              <a:buChar char="Ø"/>
            </a:pPr>
            <a:r>
              <a:rPr lang="en-US" sz="1400" dirty="0" smtClean="0"/>
              <a:t>Business </a:t>
            </a:r>
            <a:r>
              <a:rPr lang="en-US" sz="1400" dirty="0"/>
              <a:t>data validation requires </a:t>
            </a:r>
            <a:r>
              <a:rPr lang="en-US" sz="1400" dirty="0" smtClean="0"/>
              <a:t>subject matter experts </a:t>
            </a:r>
            <a:r>
              <a:rPr lang="en-US" sz="1400" dirty="0"/>
              <a:t>to define the </a:t>
            </a:r>
            <a:r>
              <a:rPr lang="en-US" sz="1400" dirty="0" smtClean="0"/>
              <a:t>validation </a:t>
            </a:r>
            <a:r>
              <a:rPr lang="en-US" sz="1400" dirty="0"/>
              <a:t>rules</a:t>
            </a:r>
            <a:endParaRPr lang="en-US" sz="1400" dirty="0" smtClean="0"/>
          </a:p>
          <a:p>
            <a:pPr lvl="2">
              <a:buClr>
                <a:srgbClr val="C00000"/>
              </a:buClr>
              <a:buFont typeface="Wingdings" panose="05000000000000000000" pitchFamily="2" charset="2"/>
              <a:buChar char="Ø"/>
            </a:pPr>
            <a:r>
              <a:rPr lang="en-US" sz="1400" dirty="0" smtClean="0"/>
              <a:t>technical </a:t>
            </a:r>
            <a:r>
              <a:rPr lang="en-US" sz="1400" dirty="0"/>
              <a:t>data </a:t>
            </a:r>
            <a:r>
              <a:rPr lang="en-US" sz="1400" dirty="0" smtClean="0"/>
              <a:t>validation </a:t>
            </a:r>
            <a:r>
              <a:rPr lang="en-US" sz="1400" dirty="0"/>
              <a:t>can be automated via system processes</a:t>
            </a:r>
          </a:p>
          <a:p>
            <a:pPr lvl="1">
              <a:buClr>
                <a:srgbClr val="C00000"/>
              </a:buClr>
              <a:buFont typeface="Wingdings" panose="05000000000000000000" pitchFamily="2" charset="2"/>
              <a:buChar char="Ø"/>
            </a:pPr>
            <a:r>
              <a:rPr lang="en-US" sz="1600" dirty="0" smtClean="0"/>
              <a:t>Technology </a:t>
            </a:r>
            <a:r>
              <a:rPr lang="en-US" sz="1600" dirty="0"/>
              <a:t>team </a:t>
            </a:r>
            <a:r>
              <a:rPr lang="en-US" sz="1600" dirty="0" smtClean="0"/>
              <a:t>implements </a:t>
            </a:r>
            <a:r>
              <a:rPr lang="en-US" sz="1600" dirty="0"/>
              <a:t>the </a:t>
            </a:r>
            <a:r>
              <a:rPr lang="en-US" sz="1600" dirty="0" smtClean="0"/>
              <a:t>data </a:t>
            </a:r>
            <a:r>
              <a:rPr lang="en-US" sz="1600" dirty="0"/>
              <a:t>validation rules</a:t>
            </a:r>
          </a:p>
          <a:p>
            <a:pPr lvl="1">
              <a:buClr>
                <a:srgbClr val="C00000"/>
              </a:buClr>
              <a:buFont typeface="Wingdings" panose="05000000000000000000" pitchFamily="2" charset="2"/>
              <a:buChar char="Ø"/>
            </a:pPr>
            <a:r>
              <a:rPr lang="en-US" sz="1600" dirty="0"/>
              <a:t>Data </a:t>
            </a:r>
            <a:r>
              <a:rPr lang="en-US" sz="1600" dirty="0" smtClean="0"/>
              <a:t>validation </a:t>
            </a:r>
            <a:r>
              <a:rPr lang="en-US" sz="1600" dirty="0"/>
              <a:t>results </a:t>
            </a:r>
            <a:r>
              <a:rPr lang="en-US" sz="1600" dirty="0" smtClean="0"/>
              <a:t>/ reports are </a:t>
            </a:r>
            <a:r>
              <a:rPr lang="en-US" sz="1600" dirty="0"/>
              <a:t>generated based on the data quality rules defined </a:t>
            </a:r>
          </a:p>
          <a:p>
            <a:pPr lvl="1">
              <a:buClr>
                <a:srgbClr val="C00000"/>
              </a:buClr>
              <a:buFont typeface="Wingdings" panose="05000000000000000000" pitchFamily="2" charset="2"/>
              <a:buChar char="Ø"/>
            </a:pPr>
            <a:r>
              <a:rPr lang="en-US" sz="1600" dirty="0" smtClean="0"/>
              <a:t>Data analysts monitor </a:t>
            </a:r>
            <a:r>
              <a:rPr lang="en-US" sz="1600" dirty="0"/>
              <a:t>and </a:t>
            </a:r>
            <a:r>
              <a:rPr lang="en-US" sz="1600" dirty="0" smtClean="0"/>
              <a:t>remediate </a:t>
            </a:r>
            <a:r>
              <a:rPr lang="en-US" sz="1600" dirty="0"/>
              <a:t>the </a:t>
            </a:r>
            <a:r>
              <a:rPr lang="en-US" sz="1600" dirty="0" smtClean="0"/>
              <a:t>identified data issues</a:t>
            </a:r>
          </a:p>
          <a:p>
            <a:pPr marL="457200" lvl="1" indent="0">
              <a:buClr>
                <a:srgbClr val="C00000"/>
              </a:buClr>
              <a:buNone/>
            </a:pPr>
            <a:endParaRPr lang="en-US" sz="1300" dirty="0"/>
          </a:p>
          <a:p>
            <a:pPr>
              <a:buClr>
                <a:srgbClr val="C00000"/>
              </a:buClr>
              <a:buFont typeface="Wingdings" panose="05000000000000000000" pitchFamily="2" charset="2"/>
              <a:buChar char="Ø"/>
            </a:pPr>
            <a:r>
              <a:rPr lang="en-US" sz="1800" b="1" dirty="0"/>
              <a:t>Application of Machine Learning Techniques in Data Quality Management</a:t>
            </a:r>
          </a:p>
          <a:p>
            <a:pPr lvl="1">
              <a:buClr>
                <a:srgbClr val="C00000"/>
              </a:buClr>
              <a:buFont typeface="Wingdings" panose="05000000000000000000" pitchFamily="2" charset="2"/>
              <a:buChar char="Ø"/>
            </a:pPr>
            <a:r>
              <a:rPr lang="en-US" sz="1600" dirty="0" smtClean="0"/>
              <a:t>Target areas - business </a:t>
            </a:r>
            <a:r>
              <a:rPr lang="en-US" sz="1600" dirty="0"/>
              <a:t>data validations </a:t>
            </a:r>
            <a:r>
              <a:rPr lang="en-US" sz="1600" dirty="0" smtClean="0"/>
              <a:t>rules </a:t>
            </a:r>
            <a:r>
              <a:rPr lang="en-US" sz="1600" dirty="0" smtClean="0"/>
              <a:t>definition</a:t>
            </a:r>
          </a:p>
          <a:p>
            <a:pPr lvl="1">
              <a:buClr>
                <a:srgbClr val="C00000"/>
              </a:buClr>
              <a:buFont typeface="Wingdings" panose="05000000000000000000" pitchFamily="2" charset="2"/>
              <a:buChar char="Ø"/>
            </a:pPr>
            <a:r>
              <a:rPr lang="en-US" sz="1600" dirty="0"/>
              <a:t>Output of the supervised learning model – data </a:t>
            </a:r>
            <a:r>
              <a:rPr lang="en-US" sz="1600" dirty="0" smtClean="0"/>
              <a:t>anomalies</a:t>
            </a:r>
            <a:endParaRPr lang="en-US" sz="1600" dirty="0" smtClean="0"/>
          </a:p>
          <a:p>
            <a:pPr lvl="1">
              <a:buClr>
                <a:srgbClr val="C00000"/>
              </a:buClr>
              <a:buFont typeface="Wingdings" panose="05000000000000000000" pitchFamily="2" charset="2"/>
              <a:buChar char="Ø"/>
            </a:pPr>
            <a:r>
              <a:rPr lang="en-US" sz="1600" dirty="0" smtClean="0"/>
              <a:t>Output of the </a:t>
            </a:r>
            <a:r>
              <a:rPr lang="en-US" sz="1600" dirty="0" smtClean="0"/>
              <a:t>unsupervised learning </a:t>
            </a:r>
            <a:r>
              <a:rPr lang="en-US" sz="1600" dirty="0" smtClean="0"/>
              <a:t>models – </a:t>
            </a:r>
            <a:r>
              <a:rPr lang="en-US" sz="1600" dirty="0" smtClean="0"/>
              <a:t>proposed </a:t>
            </a:r>
            <a:r>
              <a:rPr lang="en-US" sz="1600" dirty="0" smtClean="0"/>
              <a:t>validation rules and </a:t>
            </a:r>
            <a:r>
              <a:rPr lang="en-US" sz="1600" dirty="0" smtClean="0"/>
              <a:t>the</a:t>
            </a:r>
            <a:r>
              <a:rPr lang="en-US" sz="1600" dirty="0" smtClean="0"/>
              <a:t> </a:t>
            </a:r>
            <a:r>
              <a:rPr lang="en-US" sz="1600" dirty="0" smtClean="0"/>
              <a:t>data </a:t>
            </a:r>
            <a:r>
              <a:rPr lang="en-US" sz="1600" dirty="0" smtClean="0"/>
              <a:t>anomalies  associated with the proposed rules</a:t>
            </a:r>
          </a:p>
          <a:p>
            <a:pPr lvl="2">
              <a:buClr>
                <a:srgbClr val="C00000"/>
              </a:buClr>
              <a:buFont typeface="Wingdings" panose="05000000000000000000" pitchFamily="2" charset="2"/>
              <a:buChar char="Ø"/>
            </a:pPr>
            <a:r>
              <a:rPr lang="en-US" sz="1600" dirty="0" smtClean="0"/>
              <a:t>Increase </a:t>
            </a:r>
            <a:r>
              <a:rPr lang="en-US" sz="1600" dirty="0" err="1" smtClean="0"/>
              <a:t>explainability</a:t>
            </a:r>
            <a:r>
              <a:rPr lang="en-US" sz="1600" dirty="0" smtClean="0"/>
              <a:t> </a:t>
            </a:r>
          </a:p>
          <a:p>
            <a:pPr lvl="2">
              <a:buClr>
                <a:srgbClr val="C00000"/>
              </a:buClr>
              <a:buFont typeface="Wingdings" panose="05000000000000000000" pitchFamily="2" charset="2"/>
              <a:buChar char="Ø"/>
            </a:pPr>
            <a:r>
              <a:rPr lang="en-US" sz="1600" dirty="0" smtClean="0"/>
              <a:t>Increase transparency and acceptance of the new methodology</a:t>
            </a:r>
          </a:p>
          <a:p>
            <a:pPr lvl="2">
              <a:buClr>
                <a:srgbClr val="C00000"/>
              </a:buClr>
              <a:buFont typeface="Wingdings" panose="05000000000000000000" pitchFamily="2" charset="2"/>
              <a:buChar char="Ø"/>
            </a:pPr>
            <a:r>
              <a:rPr lang="en-US" sz="1600" dirty="0" smtClean="0"/>
              <a:t>Facilitate the data issue investigation</a:t>
            </a:r>
            <a:endParaRPr lang="en-US" sz="1600" dirty="0" smtClean="0"/>
          </a:p>
          <a:p>
            <a:pPr lvl="1">
              <a:buClr>
                <a:srgbClr val="C00000"/>
              </a:buClr>
              <a:buFont typeface="Wingdings" panose="05000000000000000000" pitchFamily="2" charset="2"/>
              <a:buChar char="Ø"/>
            </a:pPr>
            <a:endParaRPr lang="en-US" sz="1600" dirty="0"/>
          </a:p>
        </p:txBody>
      </p:sp>
    </p:spTree>
    <p:extLst>
      <p:ext uri="{BB962C8B-B14F-4D97-AF65-F5344CB8AC3E}">
        <p14:creationId xmlns:p14="http://schemas.microsoft.com/office/powerpoint/2010/main" val="19743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199" y="6438106"/>
            <a:ext cx="8305799" cy="365125"/>
          </a:xfrm>
        </p:spPr>
        <p:txBody>
          <a:bodyPr/>
          <a:lstStyle/>
          <a:p>
            <a:pPr algn="l"/>
            <a:fld id="{D4ACBBC0-7EDA-4A75-9829-2EBA9A112554}" type="slidenum">
              <a:rPr lang="en-US" smtClean="0"/>
              <a:pPr algn="l"/>
              <a:t>5</a:t>
            </a:fld>
            <a:r>
              <a:rPr lang="en-US" dirty="0"/>
              <a:t>						 Strata 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Data, Validation Rules, and Results</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524605" y="3961134"/>
            <a:ext cx="8077200" cy="265280"/>
          </a:xfrm>
          <a:prstGeom prst="rect">
            <a:avLst/>
          </a:prstGeom>
        </p:spPr>
        <p:txBody>
          <a:bodyPr wrap="square">
            <a:noAutofit/>
          </a:bodyPr>
          <a:lstStyle/>
          <a:p>
            <a:pPr>
              <a:buClr>
                <a:srgbClr val="C00000"/>
              </a:buClr>
            </a:pPr>
            <a:r>
              <a:rPr lang="en-US" sz="1400" b="1" dirty="0" smtClean="0"/>
              <a:t>Results:</a:t>
            </a:r>
            <a:endParaRPr lang="en-US" sz="1400" b="1" dirty="0"/>
          </a:p>
        </p:txBody>
      </p:sp>
      <p:sp>
        <p:nvSpPr>
          <p:cNvPr id="10" name="Rectangle 9"/>
          <p:cNvSpPr/>
          <p:nvPr/>
        </p:nvSpPr>
        <p:spPr>
          <a:xfrm>
            <a:off x="483155" y="683420"/>
            <a:ext cx="8077200" cy="685331"/>
          </a:xfrm>
          <a:prstGeom prst="rect">
            <a:avLst/>
          </a:prstGeom>
        </p:spPr>
        <p:txBody>
          <a:bodyPr wrap="square">
            <a:noAutofit/>
          </a:bodyPr>
          <a:lstStyle/>
          <a:p>
            <a:r>
              <a:rPr lang="en-US" sz="1400" b="1" dirty="0" smtClean="0"/>
              <a:t>Data Used for POC:	</a:t>
            </a:r>
            <a:r>
              <a:rPr lang="en-US" sz="1400" dirty="0" smtClean="0"/>
              <a:t>1.1 </a:t>
            </a:r>
            <a:r>
              <a:rPr lang="en-US" sz="1400" dirty="0" smtClean="0"/>
              <a:t>million rows, 87 columns</a:t>
            </a:r>
          </a:p>
          <a:p>
            <a:pPr>
              <a:buClr>
                <a:srgbClr val="C00000"/>
              </a:buClr>
            </a:pPr>
            <a:endParaRPr lang="en-US" sz="1400" dirty="0"/>
          </a:p>
          <a:p>
            <a:pPr>
              <a:buClr>
                <a:srgbClr val="C00000"/>
              </a:buClr>
            </a:pPr>
            <a:r>
              <a:rPr lang="en-US" sz="1400" b="1" dirty="0" smtClean="0"/>
              <a:t>Validation Rules Tested: </a:t>
            </a:r>
          </a:p>
        </p:txBody>
      </p:sp>
      <p:graphicFrame>
        <p:nvGraphicFramePr>
          <p:cNvPr id="5" name="Table 4"/>
          <p:cNvGraphicFramePr>
            <a:graphicFrameLocks noGrp="1"/>
          </p:cNvGraphicFramePr>
          <p:nvPr>
            <p:extLst>
              <p:ext uri="{D42A27DB-BD31-4B8C-83A1-F6EECF244321}">
                <p14:modId xmlns:p14="http://schemas.microsoft.com/office/powerpoint/2010/main" val="205312868"/>
              </p:ext>
            </p:extLst>
          </p:nvPr>
        </p:nvGraphicFramePr>
        <p:xfrm>
          <a:off x="343731" y="1442570"/>
          <a:ext cx="8508446" cy="2367430"/>
        </p:xfrm>
        <a:graphic>
          <a:graphicData uri="http://schemas.openxmlformats.org/drawingml/2006/table">
            <a:tbl>
              <a:tblPr/>
              <a:tblGrid>
                <a:gridCol w="418269">
                  <a:extLst>
                    <a:ext uri="{9D8B030D-6E8A-4147-A177-3AD203B41FA5}">
                      <a16:colId xmlns:a16="http://schemas.microsoft.com/office/drawing/2014/main" xmlns="" val="270597213"/>
                    </a:ext>
                  </a:extLst>
                </a:gridCol>
                <a:gridCol w="1143000">
                  <a:extLst>
                    <a:ext uri="{9D8B030D-6E8A-4147-A177-3AD203B41FA5}">
                      <a16:colId xmlns:a16="http://schemas.microsoft.com/office/drawing/2014/main" xmlns="" val="3924004527"/>
                    </a:ext>
                  </a:extLst>
                </a:gridCol>
                <a:gridCol w="1600200">
                  <a:extLst>
                    <a:ext uri="{9D8B030D-6E8A-4147-A177-3AD203B41FA5}">
                      <a16:colId xmlns:a16="http://schemas.microsoft.com/office/drawing/2014/main" xmlns="" val="1214610678"/>
                    </a:ext>
                  </a:extLst>
                </a:gridCol>
                <a:gridCol w="5346977">
                  <a:extLst>
                    <a:ext uri="{9D8B030D-6E8A-4147-A177-3AD203B41FA5}">
                      <a16:colId xmlns:a16="http://schemas.microsoft.com/office/drawing/2014/main" xmlns="" val="3390491756"/>
                    </a:ext>
                  </a:extLst>
                </a:gridCol>
              </a:tblGrid>
              <a:tr h="198120">
                <a:tc>
                  <a:txBody>
                    <a:bodyPr/>
                    <a:lstStyle/>
                    <a:p>
                      <a:pPr algn="ctr" rtl="0" fontAlgn="b"/>
                      <a:r>
                        <a:rPr lang="en-US" sz="1200" b="1" i="0" u="none" strike="noStrike" dirty="0" err="1">
                          <a:solidFill>
                            <a:srgbClr val="000000"/>
                          </a:solidFill>
                          <a:effectLst/>
                          <a:latin typeface="Calibri" panose="020F0502020204030204" pitchFamily="34" charset="0"/>
                        </a:rPr>
                        <a:t>Num</a:t>
                      </a:r>
                      <a:endParaRPr lang="en-US" sz="120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n-US" sz="1200" b="1" i="0" u="none" strike="noStrike">
                          <a:solidFill>
                            <a:srgbClr val="000000"/>
                          </a:solidFill>
                          <a:effectLst/>
                          <a:latin typeface="Calibri" panose="020F0502020204030204" pitchFamily="34" charset="0"/>
                        </a:rPr>
                        <a:t>Rule Category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b"/>
                      <a:r>
                        <a:rPr lang="en-US" sz="1200" b="1" i="0" u="none" strike="noStrike">
                          <a:solidFill>
                            <a:srgbClr val="000000"/>
                          </a:solidFill>
                          <a:effectLst/>
                          <a:latin typeface="Calibri" panose="020F0502020204030204" pitchFamily="34" charset="0"/>
                        </a:rPr>
                        <a:t>Rule Name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200" b="1" i="0" u="none" strike="noStrike">
                          <a:solidFill>
                            <a:srgbClr val="000000"/>
                          </a:solidFill>
                          <a:effectLst/>
                          <a:latin typeface="Calibri" panose="020F0502020204030204" pitchFamily="34" charset="0"/>
                        </a:rPr>
                        <a:t>Rule Description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2851608223"/>
                  </a:ext>
                </a:extLst>
              </a:tr>
              <a:tr h="396240">
                <a:tc>
                  <a:txBody>
                    <a:bodyPr/>
                    <a:lstStyle/>
                    <a:p>
                      <a:pPr algn="ctr" rtl="0" fontAlgn="ctr"/>
                      <a:r>
                        <a:rPr lang="en-US" sz="1200" b="1" i="0" u="none" strike="noStrike" dirty="0">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1" i="0" u="none" strike="noStrike" dirty="0">
                          <a:solidFill>
                            <a:srgbClr val="000000"/>
                          </a:solidFill>
                          <a:effectLst/>
                          <a:latin typeface="Calibri" panose="020F0502020204030204" pitchFamily="34" charset="0"/>
                        </a:rPr>
                        <a:t>Dependencies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0" i="0" u="none" strike="noStrike" dirty="0" err="1">
                          <a:solidFill>
                            <a:srgbClr val="000000"/>
                          </a:solidFill>
                          <a:effectLst/>
                          <a:latin typeface="Calibri" panose="020F0502020204030204" pitchFamily="34" charset="0"/>
                        </a:rPr>
                        <a:t>PositionSideConsistent</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t"/>
                      <a:r>
                        <a:rPr lang="en-US" sz="1200" b="0" i="0" u="none" strike="noStrike" dirty="0">
                          <a:solidFill>
                            <a:srgbClr val="000000"/>
                          </a:solidFill>
                          <a:effectLst/>
                          <a:latin typeface="Calibri" panose="020F0502020204030204" pitchFamily="34" charset="0"/>
                        </a:rPr>
                        <a:t>If </a:t>
                      </a:r>
                      <a:r>
                        <a:rPr lang="en-US" sz="1200" b="0" i="0" u="none" strike="noStrike" dirty="0" err="1">
                          <a:solidFill>
                            <a:srgbClr val="000000"/>
                          </a:solidFill>
                          <a:effectLst/>
                          <a:latin typeface="Calibri" panose="020F0502020204030204" pitchFamily="34" charset="0"/>
                        </a:rPr>
                        <a:t>tradeside</a:t>
                      </a:r>
                      <a:r>
                        <a:rPr lang="en-US" sz="1200" b="0" i="0" u="none" strike="noStrike" dirty="0">
                          <a:solidFill>
                            <a:srgbClr val="000000"/>
                          </a:solidFill>
                          <a:effectLst/>
                          <a:latin typeface="Calibri" panose="020F0502020204030204" pitchFamily="34" charset="0"/>
                        </a:rPr>
                        <a:t> =BUY , </a:t>
                      </a:r>
                      <a:r>
                        <a:rPr lang="en-US" sz="1200" b="0" i="0" u="none" strike="noStrike" dirty="0" smtClean="0">
                          <a:solidFill>
                            <a:srgbClr val="000000"/>
                          </a:solidFill>
                          <a:effectLst/>
                          <a:latin typeface="Calibri" panose="020F0502020204030204" pitchFamily="34" charset="0"/>
                        </a:rPr>
                        <a:t>value in column </a:t>
                      </a:r>
                      <a:r>
                        <a:rPr lang="en-US" sz="1200" b="0" i="0" u="none" strike="noStrike" dirty="0" smtClean="0">
                          <a:solidFill>
                            <a:srgbClr val="000000"/>
                          </a:solidFill>
                          <a:effectLst/>
                          <a:latin typeface="Calibri" panose="020F0502020204030204" pitchFamily="34" charset="0"/>
                        </a:rPr>
                        <a:t>“position” </a:t>
                      </a:r>
                      <a:r>
                        <a:rPr lang="en-US" sz="1200" b="0" i="0" u="none" strike="noStrike" dirty="0">
                          <a:solidFill>
                            <a:srgbClr val="000000"/>
                          </a:solidFill>
                          <a:effectLst/>
                          <a:latin typeface="Calibri" panose="020F0502020204030204" pitchFamily="34" charset="0"/>
                        </a:rPr>
                        <a:t>should be positive &amp; if </a:t>
                      </a:r>
                      <a:r>
                        <a:rPr lang="en-US" sz="1200" b="0" i="0" u="none" strike="noStrike" dirty="0" err="1">
                          <a:solidFill>
                            <a:srgbClr val="000000"/>
                          </a:solidFill>
                          <a:effectLst/>
                          <a:latin typeface="Calibri" panose="020F0502020204030204" pitchFamily="34" charset="0"/>
                        </a:rPr>
                        <a:t>tradeside</a:t>
                      </a:r>
                      <a:r>
                        <a:rPr lang="en-US" sz="1200" b="0" i="0" u="none" strike="noStrike" dirty="0">
                          <a:solidFill>
                            <a:srgbClr val="000000"/>
                          </a:solidFill>
                          <a:effectLst/>
                          <a:latin typeface="Calibri" panose="020F0502020204030204" pitchFamily="34" charset="0"/>
                        </a:rPr>
                        <a:t> =SELL , </a:t>
                      </a:r>
                      <a:r>
                        <a:rPr lang="en-US" sz="1200" b="0" i="0" u="none" strike="noStrike" dirty="0" smtClean="0">
                          <a:solidFill>
                            <a:srgbClr val="000000"/>
                          </a:solidFill>
                          <a:effectLst/>
                          <a:latin typeface="Calibri" panose="020F0502020204030204" pitchFamily="34" charset="0"/>
                        </a:rPr>
                        <a:t>value in column </a:t>
                      </a:r>
                      <a:r>
                        <a:rPr lang="en-US" sz="1200" b="0" i="0" u="none" strike="noStrike" dirty="0" smtClean="0">
                          <a:solidFill>
                            <a:srgbClr val="000000"/>
                          </a:solidFill>
                          <a:effectLst/>
                          <a:latin typeface="Calibri" panose="020F0502020204030204" pitchFamily="34" charset="0"/>
                        </a:rPr>
                        <a:t>“position” </a:t>
                      </a:r>
                      <a:r>
                        <a:rPr lang="en-US" sz="1200" b="0" i="0" u="none" strike="noStrike" dirty="0">
                          <a:solidFill>
                            <a:srgbClr val="000000"/>
                          </a:solidFill>
                          <a:effectLst/>
                          <a:latin typeface="Calibri" panose="020F0502020204030204" pitchFamily="34" charset="0"/>
                        </a:rPr>
                        <a:t>should be negative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3800388609"/>
                  </a:ext>
                </a:extLst>
              </a:tr>
              <a:tr h="630070">
                <a:tc>
                  <a:txBody>
                    <a:bodyPr/>
                    <a:lstStyle/>
                    <a:p>
                      <a:pPr algn="ctr" rtl="0" fontAlgn="ctr"/>
                      <a:r>
                        <a:rPr lang="en-US" sz="1200" b="1"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1" i="0" u="none" strike="noStrike" dirty="0">
                          <a:solidFill>
                            <a:srgbClr val="000000"/>
                          </a:solidFill>
                          <a:effectLst/>
                          <a:latin typeface="Calibri" panose="020F0502020204030204" pitchFamily="34" charset="0"/>
                        </a:rPr>
                        <a:t>Calculations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0" i="0" u="none" strike="noStrike" dirty="0" err="1">
                          <a:solidFill>
                            <a:srgbClr val="000000"/>
                          </a:solidFill>
                          <a:effectLst/>
                          <a:latin typeface="Calibri" panose="020F0502020204030204" pitchFamily="34" charset="0"/>
                        </a:rPr>
                        <a:t>SalesCredits</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t"/>
                      <a:r>
                        <a:rPr lang="en-US" sz="1200" b="0" i="0" u="none" strike="noStrike" dirty="0">
                          <a:solidFill>
                            <a:srgbClr val="000000"/>
                          </a:solidFill>
                          <a:effectLst/>
                          <a:latin typeface="Calibri" panose="020F0502020204030204" pitchFamily="34" charset="0"/>
                        </a:rPr>
                        <a:t>default sales credit + additional sales credit + sales markup = sales credit. sum up the first three attributes and compare with the sales credit. If they are not equal, then the record would fail the validation.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3501432370"/>
                  </a:ext>
                </a:extLst>
              </a:tr>
              <a:tr h="396240">
                <a:tc>
                  <a:txBody>
                    <a:bodyPr/>
                    <a:lstStyle/>
                    <a:p>
                      <a:pPr algn="ctr" rtl="0" fontAlgn="ctr"/>
                      <a:r>
                        <a:rPr lang="en-US" sz="1200" b="1"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1" i="0" u="none" strike="noStrike" dirty="0">
                          <a:solidFill>
                            <a:srgbClr val="000000"/>
                          </a:solidFill>
                          <a:effectLst/>
                          <a:latin typeface="Calibri" panose="020F0502020204030204" pitchFamily="34" charset="0"/>
                        </a:rPr>
                        <a:t>Technical Validation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0" i="0" u="none" strike="noStrike" dirty="0" err="1">
                          <a:solidFill>
                            <a:srgbClr val="000000"/>
                          </a:solidFill>
                          <a:effectLst/>
                          <a:latin typeface="Calibri" panose="020F0502020204030204" pitchFamily="34" charset="0"/>
                        </a:rPr>
                        <a:t>CusipIsNotNull</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t"/>
                      <a:r>
                        <a:rPr lang="en-US" sz="1200" b="0" i="0" u="none" strike="noStrike" dirty="0">
                          <a:solidFill>
                            <a:srgbClr val="000000"/>
                          </a:solidFill>
                          <a:effectLst/>
                          <a:latin typeface="Calibri" panose="020F0502020204030204" pitchFamily="34" charset="0"/>
                        </a:rPr>
                        <a:t>For each </a:t>
                      </a:r>
                      <a:r>
                        <a:rPr lang="en-US" sz="1200" b="0" i="0" u="none" strike="noStrike" dirty="0" err="1">
                          <a:solidFill>
                            <a:srgbClr val="000000"/>
                          </a:solidFill>
                          <a:effectLst/>
                          <a:latin typeface="Calibri" panose="020F0502020204030204" pitchFamily="34" charset="0"/>
                        </a:rPr>
                        <a:t>tradenum</a:t>
                      </a:r>
                      <a:r>
                        <a:rPr lang="en-US" sz="1200" b="0" i="0" u="none" strike="noStrike" dirty="0">
                          <a:solidFill>
                            <a:srgbClr val="000000"/>
                          </a:solidFill>
                          <a:effectLst/>
                          <a:latin typeface="Calibri" panose="020F0502020204030204" pitchFamily="34" charset="0"/>
                        </a:rPr>
                        <a:t>, </a:t>
                      </a:r>
                      <a:r>
                        <a:rPr lang="en-US" sz="1200" b="0" i="0" u="none" strike="noStrike" dirty="0" smtClean="0">
                          <a:solidFill>
                            <a:srgbClr val="000000"/>
                          </a:solidFill>
                          <a:effectLst/>
                          <a:latin typeface="Calibri" panose="020F0502020204030204" pitchFamily="34" charset="0"/>
                        </a:rPr>
                        <a:t>value in column “</a:t>
                      </a:r>
                      <a:r>
                        <a:rPr lang="en-US" sz="1200" b="0" i="0" u="none" strike="noStrike" dirty="0" err="1" smtClean="0">
                          <a:solidFill>
                            <a:srgbClr val="000000"/>
                          </a:solidFill>
                          <a:effectLst/>
                          <a:latin typeface="Calibri" panose="020F0502020204030204" pitchFamily="34" charset="0"/>
                        </a:rPr>
                        <a:t>cusip</a:t>
                      </a:r>
                      <a:r>
                        <a:rPr lang="en-US" sz="1200" b="0" i="0" u="none" strike="noStrike" dirty="0" smtClean="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cannot be NULL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511914783"/>
                  </a:ext>
                </a:extLst>
              </a:tr>
              <a:tr h="746760">
                <a:tc>
                  <a:txBody>
                    <a:bodyPr/>
                    <a:lstStyle/>
                    <a:p>
                      <a:pPr algn="ctr" rtl="0" fontAlgn="ctr"/>
                      <a:r>
                        <a:rPr lang="en-US" sz="1200" b="1"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1" i="0" u="none" strike="noStrike" dirty="0">
                          <a:solidFill>
                            <a:srgbClr val="000000"/>
                          </a:solidFill>
                          <a:effectLst/>
                          <a:latin typeface="Calibri" panose="020F0502020204030204" pitchFamily="34" charset="0"/>
                        </a:rPr>
                        <a:t>Referential Integrity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ctr"/>
                      <a:r>
                        <a:rPr lang="en-US" sz="1200" b="0" i="0" u="none" strike="noStrike" dirty="0" err="1">
                          <a:solidFill>
                            <a:srgbClr val="000000"/>
                          </a:solidFill>
                          <a:effectLst/>
                          <a:latin typeface="Calibri" panose="020F0502020204030204" pitchFamily="34" charset="0"/>
                        </a:rPr>
                        <a:t>CusipHasValidProductId</a:t>
                      </a:r>
                      <a:endParaRPr lang="en-US" sz="12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l" rtl="0" fontAlgn="t"/>
                      <a:r>
                        <a:rPr lang="en-US" sz="1200" b="0" i="0" u="none" strike="noStrike" dirty="0">
                          <a:solidFill>
                            <a:srgbClr val="000000"/>
                          </a:solidFill>
                          <a:effectLst/>
                          <a:latin typeface="Calibri" panose="020F0502020204030204" pitchFamily="34" charset="0"/>
                        </a:rPr>
                        <a:t>the product id shall be a valid product id. Validate the product id in the data feed against the Sec Master when cusip is provided in the feed. If the product Id in the feed is not the same as the product id in Sec Master for the same cusip, the record should fail this rule.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161551503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423968620"/>
              </p:ext>
            </p:extLst>
          </p:nvPr>
        </p:nvGraphicFramePr>
        <p:xfrm>
          <a:off x="343731" y="4377548"/>
          <a:ext cx="8508446" cy="1785248"/>
        </p:xfrm>
        <a:graphic>
          <a:graphicData uri="http://schemas.openxmlformats.org/drawingml/2006/table">
            <a:tbl>
              <a:tblPr/>
              <a:tblGrid>
                <a:gridCol w="333438">
                  <a:extLst>
                    <a:ext uri="{9D8B030D-6E8A-4147-A177-3AD203B41FA5}">
                      <a16:colId xmlns:a16="http://schemas.microsoft.com/office/drawing/2014/main" xmlns="" val="961199606"/>
                    </a:ext>
                  </a:extLst>
                </a:gridCol>
                <a:gridCol w="979019">
                  <a:extLst>
                    <a:ext uri="{9D8B030D-6E8A-4147-A177-3AD203B41FA5}">
                      <a16:colId xmlns:a16="http://schemas.microsoft.com/office/drawing/2014/main" xmlns="" val="3556912654"/>
                    </a:ext>
                  </a:extLst>
                </a:gridCol>
                <a:gridCol w="709037">
                  <a:extLst>
                    <a:ext uri="{9D8B030D-6E8A-4147-A177-3AD203B41FA5}">
                      <a16:colId xmlns:a16="http://schemas.microsoft.com/office/drawing/2014/main" xmlns="" val="4174253617"/>
                    </a:ext>
                  </a:extLst>
                </a:gridCol>
                <a:gridCol w="530375">
                  <a:extLst>
                    <a:ext uri="{9D8B030D-6E8A-4147-A177-3AD203B41FA5}">
                      <a16:colId xmlns:a16="http://schemas.microsoft.com/office/drawing/2014/main" xmlns="" val="2654715311"/>
                    </a:ext>
                  </a:extLst>
                </a:gridCol>
                <a:gridCol w="748028">
                  <a:extLst>
                    <a:ext uri="{9D8B030D-6E8A-4147-A177-3AD203B41FA5}">
                      <a16:colId xmlns:a16="http://schemas.microsoft.com/office/drawing/2014/main" xmlns="" val="721167768"/>
                    </a:ext>
                  </a:extLst>
                </a:gridCol>
                <a:gridCol w="597890">
                  <a:extLst>
                    <a:ext uri="{9D8B030D-6E8A-4147-A177-3AD203B41FA5}">
                      <a16:colId xmlns:a16="http://schemas.microsoft.com/office/drawing/2014/main" xmlns="" val="3960910160"/>
                    </a:ext>
                  </a:extLst>
                </a:gridCol>
                <a:gridCol w="609389">
                  <a:extLst>
                    <a:ext uri="{9D8B030D-6E8A-4147-A177-3AD203B41FA5}">
                      <a16:colId xmlns:a16="http://schemas.microsoft.com/office/drawing/2014/main" xmlns="" val="3590582604"/>
                    </a:ext>
                  </a:extLst>
                </a:gridCol>
                <a:gridCol w="505908">
                  <a:extLst>
                    <a:ext uri="{9D8B030D-6E8A-4147-A177-3AD203B41FA5}">
                      <a16:colId xmlns:a16="http://schemas.microsoft.com/office/drawing/2014/main" xmlns="" val="2016073675"/>
                    </a:ext>
                  </a:extLst>
                </a:gridCol>
                <a:gridCol w="609389">
                  <a:extLst>
                    <a:ext uri="{9D8B030D-6E8A-4147-A177-3AD203B41FA5}">
                      <a16:colId xmlns:a16="http://schemas.microsoft.com/office/drawing/2014/main" xmlns="" val="2085683610"/>
                    </a:ext>
                  </a:extLst>
                </a:gridCol>
                <a:gridCol w="597890">
                  <a:extLst>
                    <a:ext uri="{9D8B030D-6E8A-4147-A177-3AD203B41FA5}">
                      <a16:colId xmlns:a16="http://schemas.microsoft.com/office/drawing/2014/main" xmlns="" val="1393149088"/>
                    </a:ext>
                  </a:extLst>
                </a:gridCol>
                <a:gridCol w="609389">
                  <a:extLst>
                    <a:ext uri="{9D8B030D-6E8A-4147-A177-3AD203B41FA5}">
                      <a16:colId xmlns:a16="http://schemas.microsoft.com/office/drawing/2014/main" xmlns="" val="3604477523"/>
                    </a:ext>
                  </a:extLst>
                </a:gridCol>
                <a:gridCol w="505908">
                  <a:extLst>
                    <a:ext uri="{9D8B030D-6E8A-4147-A177-3AD203B41FA5}">
                      <a16:colId xmlns:a16="http://schemas.microsoft.com/office/drawing/2014/main" xmlns="" val="4162571413"/>
                    </a:ext>
                  </a:extLst>
                </a:gridCol>
                <a:gridCol w="609389">
                  <a:extLst>
                    <a:ext uri="{9D8B030D-6E8A-4147-A177-3AD203B41FA5}">
                      <a16:colId xmlns:a16="http://schemas.microsoft.com/office/drawing/2014/main" xmlns="" val="917613449"/>
                    </a:ext>
                  </a:extLst>
                </a:gridCol>
                <a:gridCol w="563397">
                  <a:extLst>
                    <a:ext uri="{9D8B030D-6E8A-4147-A177-3AD203B41FA5}">
                      <a16:colId xmlns:a16="http://schemas.microsoft.com/office/drawing/2014/main" xmlns="" val="2570104623"/>
                    </a:ext>
                  </a:extLst>
                </a:gridCol>
              </a:tblGrid>
              <a:tr h="271052">
                <a:tc>
                  <a:txBody>
                    <a:bodyPr/>
                    <a:lstStyle/>
                    <a:p>
                      <a:pPr algn="ctr" rtl="0" fontAlgn="t"/>
                      <a:r>
                        <a:rPr lang="en-US" sz="1150" b="1" i="0" u="none" strike="noStrike">
                          <a:solidFill>
                            <a:srgbClr val="000000"/>
                          </a:solidFill>
                          <a:effectLst/>
                          <a:latin typeface="Calibri" panose="020F0502020204030204" pitchFamily="34" charset="0"/>
                        </a:rPr>
                        <a:t>Num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dirty="0" smtClean="0">
                          <a:solidFill>
                            <a:srgbClr val="000000"/>
                          </a:solidFill>
                          <a:effectLst/>
                          <a:latin typeface="Calibri" panose="020F0502020204030204" pitchFamily="34" charset="0"/>
                        </a:rPr>
                        <a:t>Category</a:t>
                      </a:r>
                      <a:endParaRPr lang="en-US" sz="115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gridSpan="4">
                  <a:txBody>
                    <a:bodyPr/>
                    <a:lstStyle/>
                    <a:p>
                      <a:pPr algn="ctr" rtl="0" fontAlgn="t"/>
                      <a:r>
                        <a:rPr lang="en-US" sz="1150" b="1" i="0" u="none" strike="noStrike">
                          <a:solidFill>
                            <a:srgbClr val="000000"/>
                          </a:solidFill>
                          <a:effectLst/>
                          <a:latin typeface="Calibri" panose="020F0502020204030204" pitchFamily="34" charset="0"/>
                        </a:rPr>
                        <a:t>Benchmark(Current Methodology)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1150" b="1" i="0" u="none" strike="noStrike">
                          <a:solidFill>
                            <a:srgbClr val="000000"/>
                          </a:solidFill>
                          <a:effectLst/>
                          <a:latin typeface="Calibri" panose="020F0502020204030204" pitchFamily="34" charset="0"/>
                        </a:rPr>
                        <a:t>Supervised Learning Model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t"/>
                      <a:r>
                        <a:rPr lang="en-US" sz="1150" b="1" i="0" u="none" strike="noStrike">
                          <a:solidFill>
                            <a:srgbClr val="000000"/>
                          </a:solidFill>
                          <a:effectLst/>
                          <a:latin typeface="Calibri" panose="020F0502020204030204" pitchFamily="34" charset="0"/>
                        </a:rPr>
                        <a:t>Unsupervised learning Model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60267555"/>
                  </a:ext>
                </a:extLst>
              </a:tr>
              <a:tr h="271052">
                <a:tc>
                  <a:txBody>
                    <a:bodyPr/>
                    <a:lstStyle/>
                    <a:p>
                      <a:pPr algn="ctr" rtl="0" fontAlgn="t"/>
                      <a:r>
                        <a:rPr lang="en-US" sz="115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Passed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FF0000"/>
                          </a:solidFill>
                          <a:effectLst/>
                          <a:latin typeface="Calibri" panose="020F0502020204030204" pitchFamily="34" charset="0"/>
                        </a:rPr>
                        <a:t>Failed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Passed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Passed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FF0000"/>
                          </a:solidFill>
                          <a:effectLst/>
                          <a:latin typeface="Calibri" panose="020F0502020204030204" pitchFamily="34" charset="0"/>
                        </a:rPr>
                        <a:t>Failed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Passed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Passed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FF0000"/>
                          </a:solidFill>
                          <a:effectLst/>
                          <a:latin typeface="Calibri" panose="020F0502020204030204" pitchFamily="34" charset="0"/>
                        </a:rPr>
                        <a:t>Failed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Total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Passed%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3894987266"/>
                  </a:ext>
                </a:extLst>
              </a:tr>
              <a:tr h="271052">
                <a:tc>
                  <a:txBody>
                    <a:bodyPr/>
                    <a:lstStyle/>
                    <a:p>
                      <a:pPr algn="ctr" rtl="0" fontAlgn="t"/>
                      <a:r>
                        <a:rPr lang="en-US" sz="1150" b="0" i="0" u="none" strike="noStrike">
                          <a:solidFill>
                            <a:srgbClr val="000000"/>
                          </a:solidFill>
                          <a:effectLst/>
                          <a:latin typeface="Calibri" panose="020F0502020204030204" pitchFamily="34"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Dependencies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925,392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214,648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dirty="0">
                          <a:solidFill>
                            <a:srgbClr val="000000"/>
                          </a:solidFill>
                          <a:effectLst/>
                          <a:latin typeface="Calibri" panose="020F050202020403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925,378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214,662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925,392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214,648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3525084945"/>
                  </a:ext>
                </a:extLst>
              </a:tr>
              <a:tr h="271052">
                <a:tc>
                  <a:txBody>
                    <a:bodyPr/>
                    <a:lstStyle/>
                    <a:p>
                      <a:pPr algn="ctr" rtl="0" fontAlgn="t"/>
                      <a:r>
                        <a:rPr lang="en-US" sz="1150" b="0" i="0" u="none" strike="noStrike">
                          <a:solidFill>
                            <a:srgbClr val="000000"/>
                          </a:solidFill>
                          <a:effectLst/>
                          <a:latin typeface="Calibri" panose="020F0502020204030204" pitchFamily="34"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Calculations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1,026,976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113,064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1,026,979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113,061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1,026,976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113,064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586969114"/>
                  </a:ext>
                </a:extLst>
              </a:tr>
              <a:tr h="271052">
                <a:tc>
                  <a:txBody>
                    <a:bodyPr/>
                    <a:lstStyle/>
                    <a:p>
                      <a:pPr algn="ctr" rtl="0" fontAlgn="t"/>
                      <a:r>
                        <a:rPr lang="en-US" sz="1150" b="0" i="0" u="none" strike="noStrike">
                          <a:solidFill>
                            <a:srgbClr val="000000"/>
                          </a:solidFill>
                          <a:effectLst/>
                          <a:latin typeface="Calibri" panose="020F0502020204030204" pitchFamily="34"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Technical Validation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1,139,908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1,139,908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1,139,908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1532085158"/>
                  </a:ext>
                </a:extLst>
              </a:tr>
              <a:tr h="271052">
                <a:tc>
                  <a:txBody>
                    <a:bodyPr/>
                    <a:lstStyle/>
                    <a:p>
                      <a:pPr algn="ctr" rtl="0" fontAlgn="t"/>
                      <a:r>
                        <a:rPr lang="en-US" sz="1150" b="0" i="0" u="none" strike="noStrike">
                          <a:solidFill>
                            <a:srgbClr val="000000"/>
                          </a:solidFill>
                          <a:effectLst/>
                          <a:latin typeface="Calibri" panose="020F0502020204030204" pitchFamily="34"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1" i="0" u="none" strike="noStrike">
                          <a:solidFill>
                            <a:srgbClr val="000000"/>
                          </a:solidFill>
                          <a:effectLst/>
                          <a:latin typeface="Calibri" panose="020F0502020204030204" pitchFamily="34" charset="0"/>
                        </a:rPr>
                        <a:t>Referential Integrity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1,129,824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10,216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1,129,824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10,216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1,129,824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FF0000"/>
                          </a:solidFill>
                          <a:effectLst/>
                          <a:latin typeface="Calibri" panose="020F0502020204030204" pitchFamily="34" charset="0"/>
                        </a:rPr>
                        <a:t>10,216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a:solidFill>
                            <a:srgbClr val="000000"/>
                          </a:solidFill>
                          <a:effectLst/>
                          <a:latin typeface="Calibri" panose="020F0502020204030204" pitchFamily="34" charset="0"/>
                        </a:rPr>
                        <a:t>1,140,040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tc>
                  <a:txBody>
                    <a:bodyPr/>
                    <a:lstStyle/>
                    <a:p>
                      <a:pPr algn="ctr" rtl="0" fontAlgn="t"/>
                      <a:r>
                        <a:rPr lang="en-US" sz="1150" b="0" i="0" u="none" strike="noStrike" dirty="0">
                          <a:solidFill>
                            <a:srgbClr val="000000"/>
                          </a:solidFill>
                          <a:effectLst/>
                          <a:latin typeface="Calibri" panose="020F0502020204030204" pitchFamily="34" charset="0"/>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xmlns="" val="372005437"/>
                  </a:ext>
                </a:extLst>
              </a:tr>
            </a:tbl>
          </a:graphicData>
        </a:graphic>
      </p:graphicFrame>
    </p:spTree>
    <p:extLst>
      <p:ext uri="{BB962C8B-B14F-4D97-AF65-F5344CB8AC3E}">
        <p14:creationId xmlns:p14="http://schemas.microsoft.com/office/powerpoint/2010/main" val="324191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438106"/>
            <a:ext cx="8108598" cy="365125"/>
          </a:xfrm>
        </p:spPr>
        <p:txBody>
          <a:bodyPr/>
          <a:lstStyle/>
          <a:p>
            <a:pPr algn="l"/>
            <a:fld id="{D4ACBBC0-7EDA-4A75-9829-2EBA9A112554}" type="slidenum">
              <a:rPr lang="en-US" smtClean="0"/>
              <a:pPr algn="l"/>
              <a:t>6</a:t>
            </a:fld>
            <a:r>
              <a:rPr lang="en-US" dirty="0"/>
              <a:t>						 Strata 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371475" y="255588"/>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Sample </a:t>
            </a:r>
            <a:r>
              <a:rPr lang="en-US" sz="1800" b="1" dirty="0" smtClean="0">
                <a:solidFill>
                  <a:srgbClr val="FF0000"/>
                </a:solidFill>
              </a:rPr>
              <a:t>Rules </a:t>
            </a:r>
            <a:r>
              <a:rPr lang="en-US" sz="1800" b="1" dirty="0" smtClean="0">
                <a:solidFill>
                  <a:srgbClr val="FF0000"/>
                </a:solidFill>
              </a:rPr>
              <a:t>Proposed by </a:t>
            </a:r>
            <a:r>
              <a:rPr lang="en-US" sz="1800" b="1" dirty="0" smtClean="0">
                <a:solidFill>
                  <a:srgbClr val="FF0000"/>
                </a:solidFill>
              </a:rPr>
              <a:t>Unsupervised Learning </a:t>
            </a:r>
            <a:r>
              <a:rPr lang="en-US" sz="1800" b="1" dirty="0" smtClean="0">
                <a:solidFill>
                  <a:srgbClr val="FF0000"/>
                </a:solidFill>
              </a:rPr>
              <a:t>Model</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 y="832032"/>
            <a:ext cx="8388764" cy="234769"/>
          </a:xfrm>
          <a:prstGeom prst="rect">
            <a:avLst/>
          </a:prstGeom>
        </p:spPr>
        <p:txBody>
          <a:bodyPr wrap="square">
            <a:noAutofit/>
          </a:bodyPr>
          <a:lstStyle/>
          <a:p>
            <a:r>
              <a:rPr lang="en-US" sz="1300" b="1" dirty="0" smtClean="0"/>
              <a:t>The following are some examples of the proposed validation rules by the unsupervised machine learning models:</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1935364693"/>
              </p:ext>
            </p:extLst>
          </p:nvPr>
        </p:nvGraphicFramePr>
        <p:xfrm>
          <a:off x="577498" y="1371170"/>
          <a:ext cx="7988300" cy="4685142"/>
        </p:xfrm>
        <a:graphic>
          <a:graphicData uri="http://schemas.openxmlformats.org/drawingml/2006/table">
            <a:tbl>
              <a:tblPr>
                <a:tableStyleId>{5C22544A-7EE6-4342-B048-85BDC9FD1C3A}</a:tableStyleId>
              </a:tblPr>
              <a:tblGrid>
                <a:gridCol w="6032500">
                  <a:extLst>
                    <a:ext uri="{9D8B030D-6E8A-4147-A177-3AD203B41FA5}">
                      <a16:colId xmlns:a16="http://schemas.microsoft.com/office/drawing/2014/main" xmlns="" val="3852643680"/>
                    </a:ext>
                  </a:extLst>
                </a:gridCol>
                <a:gridCol w="825500">
                  <a:extLst>
                    <a:ext uri="{9D8B030D-6E8A-4147-A177-3AD203B41FA5}">
                      <a16:colId xmlns:a16="http://schemas.microsoft.com/office/drawing/2014/main" xmlns="" val="3250246129"/>
                    </a:ext>
                  </a:extLst>
                </a:gridCol>
                <a:gridCol w="1130300">
                  <a:extLst>
                    <a:ext uri="{9D8B030D-6E8A-4147-A177-3AD203B41FA5}">
                      <a16:colId xmlns:a16="http://schemas.microsoft.com/office/drawing/2014/main" xmlns="" val="3056639702"/>
                    </a:ext>
                  </a:extLst>
                </a:gridCol>
              </a:tblGrid>
              <a:tr h="212961">
                <a:tc>
                  <a:txBody>
                    <a:bodyPr/>
                    <a:lstStyle/>
                    <a:p>
                      <a:pPr algn="ctr" fontAlgn="t"/>
                      <a:r>
                        <a:rPr lang="en-US" sz="1100" u="none" strike="noStrike">
                          <a:effectLst/>
                        </a:rPr>
                        <a:t>Rule Proposed</a:t>
                      </a:r>
                      <a:endParaRPr lang="en-US" sz="11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u="none" strike="noStrike">
                          <a:effectLst/>
                        </a:rPr>
                        <a:t> Percentage </a:t>
                      </a:r>
                      <a:endParaRPr lang="en-US" sz="1100" b="1"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100" u="none" strike="noStrike" dirty="0">
                          <a:effectLst/>
                        </a:rPr>
                        <a:t>Category</a:t>
                      </a:r>
                      <a:endParaRPr lang="en-US" sz="1100" b="1"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44679911"/>
                  </a:ext>
                </a:extLst>
              </a:tr>
              <a:tr h="212961">
                <a:tc>
                  <a:txBody>
                    <a:bodyPr/>
                    <a:lstStyle/>
                    <a:p>
                      <a:pPr algn="l" fontAlgn="ctr"/>
                      <a:r>
                        <a:rPr lang="en-US" sz="1100" u="none" strike="noStrike" dirty="0">
                          <a:effectLst/>
                        </a:rPr>
                        <a:t>sum(or_and_is_value_tradeside_B_is_position_greater_0_and_is_value_tradeside_S_is_position_less_0)</a:t>
                      </a:r>
                      <a:endParaRPr lang="en-US" sz="11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t"/>
                      <a:r>
                        <a:rPr lang="en-US" sz="1100" u="none" strike="noStrike">
                          <a:effectLst/>
                        </a:rPr>
                        <a:t>81%</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100" u="none" strike="noStrike" dirty="0">
                          <a:effectLst/>
                        </a:rPr>
                        <a:t>Matched to Rule 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3485038248"/>
                  </a:ext>
                </a:extLst>
              </a:tr>
              <a:tr h="212961">
                <a:tc>
                  <a:txBody>
                    <a:bodyPr/>
                    <a:lstStyle/>
                    <a:p>
                      <a:pPr algn="l" fontAlgn="ctr"/>
                      <a:r>
                        <a:rPr lang="en-US" sz="1100" u="none" strike="noStrike">
                          <a:effectLst/>
                        </a:rPr>
                        <a:t>sum(or_is_value_tradeside_B_and_is_position_greater_0_is_position_less_0)</a:t>
                      </a:r>
                      <a:endParaRPr lang="en-US" sz="11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78%</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a:effectLst/>
                        </a:rPr>
                        <a:t>Similar to Rule 1</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33514604"/>
                  </a:ext>
                </a:extLst>
              </a:tr>
              <a:tr h="212961">
                <a:tc>
                  <a:txBody>
                    <a:bodyPr/>
                    <a:lstStyle/>
                    <a:p>
                      <a:pPr algn="l" fontAlgn="ctr"/>
                      <a:r>
                        <a:rPr lang="en-US" sz="1100" u="none" strike="noStrike">
                          <a:effectLst/>
                        </a:rPr>
                        <a:t>sum(or_is_value_tradeside_X_is_position_greater_0)</a:t>
                      </a:r>
                      <a:endParaRPr lang="en-US" sz="11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dirty="0">
                          <a:effectLst/>
                        </a:rPr>
                        <a:t>78%</a:t>
                      </a:r>
                      <a:endParaRPr lang="en-US" sz="1100" b="0"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59495097"/>
                  </a:ext>
                </a:extLst>
              </a:tr>
              <a:tr h="212961">
                <a:tc>
                  <a:txBody>
                    <a:bodyPr/>
                    <a:lstStyle/>
                    <a:p>
                      <a:pPr algn="l" fontAlgn="ctr"/>
                      <a:r>
                        <a:rPr lang="en-US" sz="1100" u="none" strike="noStrike">
                          <a:effectLst/>
                        </a:rPr>
                        <a:t>sum(or_is_position_greater_0_and_is_position_greater_0_is_position_less_0)</a:t>
                      </a:r>
                      <a:endParaRPr lang="en-US" sz="1100" b="0" i="0" u="none" strike="noStrike">
                        <a:solidFill>
                          <a:srgbClr val="000000"/>
                        </a:solidFill>
                        <a:effectLst/>
                        <a:latin typeface="Calibri" panose="020F050202020403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78%</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1</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02315152"/>
                  </a:ext>
                </a:extLst>
              </a:tr>
              <a:tr h="212961">
                <a:tc>
                  <a:txBody>
                    <a:bodyPr/>
                    <a:lstStyle/>
                    <a:p>
                      <a:pPr algn="l" fontAlgn="b"/>
                      <a:r>
                        <a:rPr lang="en-US" sz="1100" u="none" strike="noStrike">
                          <a:effectLst/>
                        </a:rPr>
                        <a:t>The sum of additionalsalescredit, defaultsalescredit, salesmarkup must be equal to salescredit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t"/>
                      <a:r>
                        <a:rPr lang="en-US" sz="1100" u="none" strike="noStrike">
                          <a:effectLst/>
                        </a:rPr>
                        <a:t>90%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100" u="none" strike="noStrike" dirty="0">
                          <a:effectLst/>
                        </a:rPr>
                        <a:t>Matched to Rule 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3075915215"/>
                  </a:ext>
                </a:extLst>
              </a:tr>
              <a:tr h="212961">
                <a:tc>
                  <a:txBody>
                    <a:bodyPr/>
                    <a:lstStyle/>
                    <a:p>
                      <a:pPr algn="l" fontAlgn="b"/>
                      <a:r>
                        <a:rPr lang="en-US" sz="1100" u="none" strike="noStrike">
                          <a:effectLst/>
                        </a:rPr>
                        <a:t>The sum of commissions, discount, discountmargin must be equal to additionalsalescredit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dirty="0">
                          <a:effectLst/>
                        </a:rPr>
                        <a:t>90%</a:t>
                      </a:r>
                      <a:endParaRPr lang="en-US" sz="1100" b="0"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72504152"/>
                  </a:ext>
                </a:extLst>
              </a:tr>
              <a:tr h="212961">
                <a:tc>
                  <a:txBody>
                    <a:bodyPr/>
                    <a:lstStyle/>
                    <a:p>
                      <a:pPr algn="l" fontAlgn="b"/>
                      <a:r>
                        <a:rPr lang="en-US" sz="1100" u="none" strike="noStrike">
                          <a:effectLst/>
                        </a:rPr>
                        <a:t>The sum of commissions, discount, fees must be equal to additionalsalescredit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89%</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33821720"/>
                  </a:ext>
                </a:extLst>
              </a:tr>
              <a:tr h="212961">
                <a:tc>
                  <a:txBody>
                    <a:bodyPr/>
                    <a:lstStyle/>
                    <a:p>
                      <a:pPr algn="l" fontAlgn="b"/>
                      <a:r>
                        <a:rPr lang="en-US" sz="1100" u="none" strike="noStrike">
                          <a:effectLst/>
                        </a:rPr>
                        <a:t>The sum of commissions, discount, salesmarkup must be equal to additionalsalescredit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89%</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29342309"/>
                  </a:ext>
                </a:extLst>
              </a:tr>
              <a:tr h="212961">
                <a:tc>
                  <a:txBody>
                    <a:bodyPr/>
                    <a:lstStyle/>
                    <a:p>
                      <a:pPr algn="l" fontAlgn="b"/>
                      <a:r>
                        <a:rPr lang="en-US" sz="1100" u="none" strike="noStrike">
                          <a:effectLst/>
                        </a:rPr>
                        <a:t>The sum of commissions, discountmargin, fees must be equal to additionalsalescredit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dirty="0">
                          <a:effectLst/>
                        </a:rPr>
                        <a:t>95%</a:t>
                      </a:r>
                      <a:endParaRPr lang="en-US" sz="1100" b="0" i="0" u="none" strike="noStrike" dirty="0">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43201377"/>
                  </a:ext>
                </a:extLst>
              </a:tr>
              <a:tr h="212961">
                <a:tc>
                  <a:txBody>
                    <a:bodyPr/>
                    <a:lstStyle/>
                    <a:p>
                      <a:pPr algn="l" fontAlgn="b"/>
                      <a:r>
                        <a:rPr lang="en-US" sz="1100" u="none" strike="noStrike">
                          <a:effectLst/>
                        </a:rPr>
                        <a:t>The sum of commissions, discountmargin, defaultsalescredit must be equal to additionalsalescredit</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84%</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2</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553176"/>
                  </a:ext>
                </a:extLst>
              </a:tr>
              <a:tr h="212961">
                <a:tc>
                  <a:txBody>
                    <a:bodyPr/>
                    <a:lstStyle/>
                    <a:p>
                      <a:pPr algn="l" fontAlgn="b"/>
                      <a:r>
                        <a:rPr lang="en-US" sz="1100" u="none" strike="noStrike">
                          <a:effectLst/>
                        </a:rPr>
                        <a:t>cusip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100" u="none" strike="noStrike" dirty="0">
                          <a:effectLst/>
                        </a:rPr>
                        <a:t>Matched to Rule 3 </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892788889"/>
                  </a:ext>
                </a:extLst>
              </a:tr>
              <a:tr h="212961">
                <a:tc>
                  <a:txBody>
                    <a:bodyPr/>
                    <a:lstStyle/>
                    <a:p>
                      <a:pPr algn="l" fontAlgn="b"/>
                      <a:r>
                        <a:rPr lang="en-US" sz="1100" u="none" strike="noStrike">
                          <a:effectLst/>
                        </a:rPr>
                        <a:t>bz_date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97986326"/>
                  </a:ext>
                </a:extLst>
              </a:tr>
              <a:tr h="212961">
                <a:tc>
                  <a:txBody>
                    <a:bodyPr/>
                    <a:lstStyle/>
                    <a:p>
                      <a:pPr algn="l" fontAlgn="b"/>
                      <a:r>
                        <a:rPr lang="en-US" sz="1100" u="none" strike="noStrike">
                          <a:effectLst/>
                        </a:rPr>
                        <a:t>price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97224450"/>
                  </a:ext>
                </a:extLst>
              </a:tr>
              <a:tr h="212961">
                <a:tc>
                  <a:txBody>
                    <a:bodyPr/>
                    <a:lstStyle/>
                    <a:p>
                      <a:pPr algn="l" fontAlgn="b"/>
                      <a:r>
                        <a:rPr lang="en-US" sz="1100" u="none" strike="noStrike">
                          <a:effectLst/>
                        </a:rPr>
                        <a:t>principal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28972096"/>
                  </a:ext>
                </a:extLst>
              </a:tr>
              <a:tr h="212961">
                <a:tc>
                  <a:txBody>
                    <a:bodyPr/>
                    <a:lstStyle/>
                    <a:p>
                      <a:pPr algn="l" fontAlgn="b"/>
                      <a:r>
                        <a:rPr lang="en-US" sz="1100" u="none" strike="noStrike">
                          <a:effectLst/>
                        </a:rPr>
                        <a:t>productdescription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038237532"/>
                  </a:ext>
                </a:extLst>
              </a:tr>
              <a:tr h="212961">
                <a:tc>
                  <a:txBody>
                    <a:bodyPr/>
                    <a:lstStyle/>
                    <a:p>
                      <a:pPr algn="l" fontAlgn="b"/>
                      <a:r>
                        <a:rPr lang="en-US" sz="1100" u="none" strike="noStrike">
                          <a:effectLst/>
                        </a:rPr>
                        <a:t>productid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66460136"/>
                  </a:ext>
                </a:extLst>
              </a:tr>
              <a:tr h="212961">
                <a:tc>
                  <a:txBody>
                    <a:bodyPr/>
                    <a:lstStyle/>
                    <a:p>
                      <a:pPr algn="l" fontAlgn="b"/>
                      <a:r>
                        <a:rPr lang="en-US" sz="1100" u="none" strike="noStrike">
                          <a:effectLst/>
                        </a:rPr>
                        <a:t>productsubtype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711064246"/>
                  </a:ext>
                </a:extLst>
              </a:tr>
              <a:tr h="212961">
                <a:tc>
                  <a:txBody>
                    <a:bodyPr/>
                    <a:lstStyle/>
                    <a:p>
                      <a:pPr algn="l" fontAlgn="b"/>
                      <a:r>
                        <a:rPr lang="en-US" sz="1100" u="none" strike="noStrike">
                          <a:effectLst/>
                        </a:rPr>
                        <a:t>producttype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98408836"/>
                  </a:ext>
                </a:extLst>
              </a:tr>
              <a:tr h="212961">
                <a:tc>
                  <a:txBody>
                    <a:bodyPr/>
                    <a:lstStyle/>
                    <a:p>
                      <a:pPr algn="l" fontAlgn="b"/>
                      <a:r>
                        <a:rPr lang="en-US" sz="1100" u="none" strike="noStrike">
                          <a:effectLst/>
                        </a:rPr>
                        <a:t>amount is not null</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3</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50602752"/>
                  </a:ext>
                </a:extLst>
              </a:tr>
              <a:tr h="212961">
                <a:tc>
                  <a:txBody>
                    <a:bodyPr/>
                    <a:lstStyle/>
                    <a:p>
                      <a:pPr algn="l" fontAlgn="b"/>
                      <a:r>
                        <a:rPr lang="en-US" sz="1100" u="none" strike="noStrike">
                          <a:effectLst/>
                        </a:rPr>
                        <a:t>productid must be equal to productid_lookup</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t"/>
                      <a:r>
                        <a:rPr lang="en-US" sz="1100" u="none" strike="noStrike">
                          <a:effectLst/>
                        </a:rPr>
                        <a:t>99%</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r>
                        <a:rPr lang="en-US" sz="1100" u="none" strike="noStrike" dirty="0">
                          <a:effectLst/>
                        </a:rPr>
                        <a:t>Matched to Rule 4</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3486205093"/>
                  </a:ext>
                </a:extLst>
              </a:tr>
              <a:tr h="212961">
                <a:tc>
                  <a:txBody>
                    <a:bodyPr/>
                    <a:lstStyle/>
                    <a:p>
                      <a:pPr algn="l" fontAlgn="b"/>
                      <a:r>
                        <a:rPr lang="en-US" sz="1100" u="none" strike="noStrike">
                          <a:effectLst/>
                        </a:rPr>
                        <a:t>productid_lookup must be equal to productid</a:t>
                      </a:r>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t"/>
                      <a:r>
                        <a:rPr lang="en-US" sz="1100" u="none" strike="noStrike">
                          <a:effectLst/>
                        </a:rPr>
                        <a:t>99%</a:t>
                      </a:r>
                      <a:endParaRPr lang="en-US" sz="1100" b="0" i="0" u="none" strike="noStrike">
                        <a:solidFill>
                          <a:srgbClr val="000000"/>
                        </a:solidFill>
                        <a:effectLst/>
                        <a:latin typeface="Calibri" panose="020F0502020204030204" pitchFamily="34" charset="0"/>
                      </a:endParaRPr>
                    </a:p>
                  </a:txBody>
                  <a:tcPr marL="7620" marR="7620" marT="762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100" u="none" strike="noStrike" dirty="0">
                          <a:effectLst/>
                        </a:rPr>
                        <a:t>Similar to Rule 4</a:t>
                      </a:r>
                      <a:endParaRPr lang="en-US" sz="11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96989525"/>
                  </a:ext>
                </a:extLst>
              </a:tr>
            </a:tbl>
          </a:graphicData>
        </a:graphic>
      </p:graphicFrame>
    </p:spTree>
    <p:extLst>
      <p:ext uri="{BB962C8B-B14F-4D97-AF65-F5344CB8AC3E}">
        <p14:creationId xmlns:p14="http://schemas.microsoft.com/office/powerpoint/2010/main" val="70190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199" y="6438106"/>
            <a:ext cx="8217251" cy="365125"/>
          </a:xfrm>
        </p:spPr>
        <p:txBody>
          <a:bodyPr/>
          <a:lstStyle/>
          <a:p>
            <a:pPr algn="l"/>
            <a:fld id="{D4ACBBC0-7EDA-4A75-9829-2EBA9A112554}" type="slidenum">
              <a:rPr lang="en-US" smtClean="0"/>
              <a:pPr algn="l"/>
              <a:t>7</a:t>
            </a:fld>
            <a:r>
              <a:rPr lang="en-US" dirty="0"/>
              <a:t>						 Strata 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Lessons Learned</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4"/>
          <p:cNvSpPr>
            <a:spLocks noGrp="1"/>
          </p:cNvSpPr>
          <p:nvPr>
            <p:ph idx="1"/>
          </p:nvPr>
        </p:nvSpPr>
        <p:spPr>
          <a:xfrm>
            <a:off x="444851" y="1066800"/>
            <a:ext cx="8229600" cy="5281278"/>
          </a:xfrm>
        </p:spPr>
        <p:txBody>
          <a:bodyPr>
            <a:normAutofit/>
          </a:bodyPr>
          <a:lstStyle/>
          <a:p>
            <a:pPr>
              <a:buClr>
                <a:srgbClr val="C00000"/>
              </a:buClr>
              <a:buFont typeface="Wingdings" panose="05000000000000000000" pitchFamily="2" charset="2"/>
              <a:buChar char="Ø"/>
            </a:pPr>
            <a:r>
              <a:rPr lang="en-US" sz="1800" dirty="0" smtClean="0"/>
              <a:t>The </a:t>
            </a:r>
            <a:r>
              <a:rPr lang="en-US" sz="1800" dirty="0"/>
              <a:t>machines learning models could be used for both business and technical validation rules generation and data anomalies </a:t>
            </a:r>
            <a:r>
              <a:rPr lang="en-US" sz="1800" dirty="0" smtClean="0"/>
              <a:t>detection</a:t>
            </a:r>
          </a:p>
          <a:p>
            <a:pPr marL="0" indent="0">
              <a:buClr>
                <a:srgbClr val="C00000"/>
              </a:buClr>
              <a:buNone/>
            </a:pPr>
            <a:endParaRPr lang="en-US" sz="1800" dirty="0"/>
          </a:p>
          <a:p>
            <a:pPr>
              <a:buClr>
                <a:srgbClr val="C00000"/>
              </a:buClr>
              <a:buFont typeface="Wingdings" panose="05000000000000000000" pitchFamily="2" charset="2"/>
              <a:buChar char="Ø"/>
            </a:pPr>
            <a:r>
              <a:rPr lang="en-US" sz="1800" dirty="0" smtClean="0"/>
              <a:t>While supervised </a:t>
            </a:r>
            <a:r>
              <a:rPr lang="en-US" sz="1800" dirty="0"/>
              <a:t>learning model matched the rule based validation results almost 100</a:t>
            </a:r>
            <a:r>
              <a:rPr lang="en-US" sz="1800" dirty="0" smtClean="0"/>
              <a:t>%, it requires labeled datasets which defeats the purpose of cost saving and scalability</a:t>
            </a:r>
          </a:p>
          <a:p>
            <a:pPr>
              <a:buClr>
                <a:srgbClr val="C00000"/>
              </a:buClr>
              <a:buFont typeface="Wingdings" panose="05000000000000000000" pitchFamily="2" charset="2"/>
              <a:buChar char="Ø"/>
            </a:pPr>
            <a:endParaRPr lang="en-US" sz="1800" dirty="0"/>
          </a:p>
          <a:p>
            <a:pPr>
              <a:buClr>
                <a:srgbClr val="C00000"/>
              </a:buClr>
              <a:buFont typeface="Wingdings" panose="05000000000000000000" pitchFamily="2" charset="2"/>
              <a:buChar char="Ø"/>
            </a:pPr>
            <a:r>
              <a:rPr lang="en-US" sz="1800" dirty="0"/>
              <a:t>Unsupervised learning model </a:t>
            </a:r>
            <a:r>
              <a:rPr lang="en-US" sz="1800" dirty="0" smtClean="0"/>
              <a:t>shows great potential. </a:t>
            </a:r>
            <a:r>
              <a:rPr lang="en-US" sz="1800" dirty="0"/>
              <a:t>B</a:t>
            </a:r>
            <a:r>
              <a:rPr lang="en-US" sz="1800" dirty="0" smtClean="0"/>
              <a:t>ut the number </a:t>
            </a:r>
            <a:r>
              <a:rPr lang="en-US" sz="1800" dirty="0"/>
              <a:t>of proposed rules needs to be </a:t>
            </a:r>
            <a:r>
              <a:rPr lang="en-US" sz="1800" dirty="0" smtClean="0"/>
              <a:t>reduced and the run time performance needs to be improved in order to operationalize the models</a:t>
            </a:r>
          </a:p>
          <a:p>
            <a:pPr>
              <a:buClr>
                <a:srgbClr val="C00000"/>
              </a:buClr>
              <a:buFont typeface="Wingdings" panose="05000000000000000000" pitchFamily="2" charset="2"/>
              <a:buChar char="Ø"/>
            </a:pPr>
            <a:endParaRPr lang="en-US" sz="1800" dirty="0"/>
          </a:p>
          <a:p>
            <a:pPr>
              <a:buClr>
                <a:srgbClr val="C00000"/>
              </a:buClr>
              <a:buFont typeface="Wingdings" panose="05000000000000000000" pitchFamily="2" charset="2"/>
              <a:buChar char="Ø"/>
            </a:pPr>
            <a:r>
              <a:rPr lang="en-US" sz="1800" dirty="0" smtClean="0"/>
              <a:t>Data preparation takes lots of time</a:t>
            </a:r>
            <a:endParaRPr lang="en-US" sz="1800" dirty="0"/>
          </a:p>
          <a:p>
            <a:pPr marL="0" indent="0">
              <a:buClr>
                <a:srgbClr val="C00000"/>
              </a:buClr>
              <a:buNone/>
            </a:pPr>
            <a:endParaRPr lang="en-US" sz="1800" dirty="0" smtClean="0"/>
          </a:p>
        </p:txBody>
      </p:sp>
    </p:spTree>
    <p:extLst>
      <p:ext uri="{BB962C8B-B14F-4D97-AF65-F5344CB8AC3E}">
        <p14:creationId xmlns:p14="http://schemas.microsoft.com/office/powerpoint/2010/main" val="398900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199" y="6438106"/>
            <a:ext cx="8217251" cy="365125"/>
          </a:xfrm>
        </p:spPr>
        <p:txBody>
          <a:bodyPr/>
          <a:lstStyle/>
          <a:p>
            <a:pPr algn="l"/>
            <a:fld id="{D4ACBBC0-7EDA-4A75-9829-2EBA9A112554}" type="slidenum">
              <a:rPr lang="en-US" smtClean="0"/>
              <a:pPr algn="l"/>
              <a:t>8</a:t>
            </a:fld>
            <a:r>
              <a:rPr lang="en-US" dirty="0"/>
              <a:t>						 Strata 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Recommendations</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4"/>
          <p:cNvSpPr>
            <a:spLocks noGrp="1"/>
          </p:cNvSpPr>
          <p:nvPr>
            <p:ph idx="1"/>
          </p:nvPr>
        </p:nvSpPr>
        <p:spPr>
          <a:xfrm>
            <a:off x="444851" y="1066800"/>
            <a:ext cx="8229600" cy="5281278"/>
          </a:xfrm>
        </p:spPr>
        <p:txBody>
          <a:bodyPr>
            <a:normAutofit/>
          </a:bodyPr>
          <a:lstStyle/>
          <a:p>
            <a:pPr>
              <a:buClr>
                <a:srgbClr val="C00000"/>
              </a:buClr>
              <a:buFont typeface="Wingdings" panose="05000000000000000000" pitchFamily="2" charset="2"/>
              <a:buChar char="Ø"/>
            </a:pPr>
            <a:r>
              <a:rPr lang="en-US" sz="1800" dirty="0" smtClean="0"/>
              <a:t>Develop </a:t>
            </a:r>
            <a:r>
              <a:rPr lang="en-US" sz="1800" dirty="0" smtClean="0"/>
              <a:t>semi-supervised </a:t>
            </a:r>
            <a:r>
              <a:rPr lang="en-US" sz="1800" dirty="0" smtClean="0"/>
              <a:t>learning </a:t>
            </a:r>
            <a:r>
              <a:rPr lang="en-US" sz="1800" dirty="0" smtClean="0"/>
              <a:t>models to suggest data validation rules </a:t>
            </a:r>
            <a:r>
              <a:rPr lang="en-US" sz="1800" dirty="0" smtClean="0"/>
              <a:t>and capture </a:t>
            </a:r>
            <a:r>
              <a:rPr lang="en-US" sz="1800" dirty="0" smtClean="0"/>
              <a:t>data </a:t>
            </a:r>
            <a:r>
              <a:rPr lang="en-US" sz="1800" dirty="0" smtClean="0"/>
              <a:t>anomalies</a:t>
            </a:r>
          </a:p>
          <a:p>
            <a:pPr>
              <a:buClr>
                <a:srgbClr val="C00000"/>
              </a:buClr>
              <a:buFont typeface="Wingdings" panose="05000000000000000000" pitchFamily="2" charset="2"/>
              <a:buChar char="Ø"/>
            </a:pPr>
            <a:endParaRPr lang="en-US" sz="1800" dirty="0" smtClean="0"/>
          </a:p>
          <a:p>
            <a:pPr>
              <a:buClr>
                <a:srgbClr val="C00000"/>
              </a:buClr>
              <a:buFont typeface="Wingdings" panose="05000000000000000000" pitchFamily="2" charset="2"/>
              <a:buChar char="Ø"/>
            </a:pPr>
            <a:r>
              <a:rPr lang="en-US" sz="1800" dirty="0"/>
              <a:t>Leverage </a:t>
            </a:r>
            <a:r>
              <a:rPr lang="en-US" sz="1800" dirty="0" smtClean="0"/>
              <a:t>existing data validation rules, metadata</a:t>
            </a:r>
            <a:r>
              <a:rPr lang="en-US" sz="1800" dirty="0"/>
              <a:t>, lineage, and profile of the data, if </a:t>
            </a:r>
            <a:r>
              <a:rPr lang="en-US" sz="1800" dirty="0" smtClean="0"/>
              <a:t>available</a:t>
            </a:r>
          </a:p>
          <a:p>
            <a:pPr>
              <a:buClr>
                <a:srgbClr val="C00000"/>
              </a:buClr>
              <a:buFont typeface="Wingdings" panose="05000000000000000000" pitchFamily="2" charset="2"/>
              <a:buChar char="Ø"/>
            </a:pPr>
            <a:endParaRPr lang="en-US" sz="1800" dirty="0" smtClean="0"/>
          </a:p>
          <a:p>
            <a:pPr>
              <a:buClr>
                <a:srgbClr val="C00000"/>
              </a:buClr>
              <a:buFont typeface="Wingdings" panose="05000000000000000000" pitchFamily="2" charset="2"/>
              <a:buChar char="Ø"/>
            </a:pPr>
            <a:r>
              <a:rPr lang="en-US" sz="1800" dirty="0" smtClean="0"/>
              <a:t>Create Machine – Human feedback loops</a:t>
            </a:r>
          </a:p>
          <a:p>
            <a:pPr lvl="1">
              <a:buClr>
                <a:srgbClr val="C00000"/>
              </a:buClr>
              <a:buFont typeface="Wingdings" panose="05000000000000000000" pitchFamily="2" charset="2"/>
              <a:buChar char="Ø"/>
            </a:pPr>
            <a:r>
              <a:rPr lang="en-US" sz="1800" dirty="0" smtClean="0"/>
              <a:t>Have data analysts review and select the rules from the set of proposed validation rules that are valid for the data</a:t>
            </a:r>
          </a:p>
          <a:p>
            <a:pPr lvl="1">
              <a:buClr>
                <a:srgbClr val="C00000"/>
              </a:buClr>
              <a:buFont typeface="Wingdings" panose="05000000000000000000" pitchFamily="2" charset="2"/>
              <a:buChar char="Ø"/>
            </a:pPr>
            <a:r>
              <a:rPr lang="en-US" sz="1800" dirty="0" smtClean="0"/>
              <a:t>Data analysts investigate and resolve the suggested data </a:t>
            </a:r>
            <a:r>
              <a:rPr lang="en-US" sz="1800" dirty="0" smtClean="0"/>
              <a:t>exception </a:t>
            </a:r>
            <a:r>
              <a:rPr lang="en-US" sz="1800" dirty="0" smtClean="0"/>
              <a:t>from the selected rules</a:t>
            </a:r>
          </a:p>
          <a:p>
            <a:pPr lvl="1">
              <a:buClr>
                <a:srgbClr val="C00000"/>
              </a:buClr>
              <a:buFont typeface="Wingdings" panose="05000000000000000000" pitchFamily="2" charset="2"/>
              <a:buChar char="Ø"/>
            </a:pPr>
            <a:r>
              <a:rPr lang="en-US" sz="1800" dirty="0" smtClean="0"/>
              <a:t>Verified rules and data exceptions by data analysts can be considered by the machine learning models for future </a:t>
            </a:r>
            <a:r>
              <a:rPr lang="en-US" sz="1800" dirty="0" smtClean="0"/>
              <a:t>runs to improve model performance</a:t>
            </a:r>
            <a:endParaRPr lang="en-US" sz="1800" dirty="0" smtClean="0"/>
          </a:p>
        </p:txBody>
      </p:sp>
    </p:spTree>
    <p:extLst>
      <p:ext uri="{BB962C8B-B14F-4D97-AF65-F5344CB8AC3E}">
        <p14:creationId xmlns:p14="http://schemas.microsoft.com/office/powerpoint/2010/main" val="57164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438106"/>
            <a:ext cx="8116092" cy="365125"/>
          </a:xfrm>
        </p:spPr>
        <p:txBody>
          <a:bodyPr/>
          <a:lstStyle/>
          <a:p>
            <a:pPr algn="l"/>
            <a:fld id="{D4ACBBC0-7EDA-4A75-9829-2EBA9A112554}" type="slidenum">
              <a:rPr lang="en-US" smtClean="0"/>
              <a:pPr algn="l"/>
              <a:t>9</a:t>
            </a:fld>
            <a:r>
              <a:rPr lang="en-US" dirty="0"/>
              <a:t>						 Strata Data Conference - New York City</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4303" y="204110"/>
            <a:ext cx="340325" cy="315463"/>
          </a:xfrm>
          <a:prstGeom prst="rect">
            <a:avLst/>
          </a:prstGeom>
        </p:spPr>
      </p:pic>
      <p:sp>
        <p:nvSpPr>
          <p:cNvPr id="13" name="Title 1"/>
          <p:cNvSpPr txBox="1">
            <a:spLocks/>
          </p:cNvSpPr>
          <p:nvPr/>
        </p:nvSpPr>
        <p:spPr>
          <a:xfrm>
            <a:off x="153986" y="254001"/>
            <a:ext cx="8609013" cy="354012"/>
          </a:xfrm>
          <a:prstGeom prst="rect">
            <a:avLst/>
          </a:prstGeom>
          <a:noFill/>
          <a:ln w="9525">
            <a:noFill/>
            <a:miter lim="800000"/>
            <a:headEnd/>
            <a:tailEnd/>
          </a:ln>
        </p:spPr>
        <p:txBody>
          <a:bodyPr vert="horz" wrap="square" lIns="91407" tIns="45704" rIns="91407" bIns="45704" numCol="1" anchor="t"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eaLnBrk="0" hangingPunct="0">
              <a:spcBef>
                <a:spcPts val="1200"/>
              </a:spcBef>
            </a:pPr>
            <a:r>
              <a:rPr lang="en-US" sz="1800" b="1" dirty="0" smtClean="0">
                <a:solidFill>
                  <a:srgbClr val="FF0000"/>
                </a:solidFill>
              </a:rPr>
              <a:t>Suggested Workflows</a:t>
            </a:r>
            <a:endParaRPr lang="en-US" sz="1800" b="1" i="1" dirty="0">
              <a:solidFill>
                <a:srgbClr val="FF0000"/>
              </a:solidFill>
              <a:latin typeface="Calibri" panose="020F0502020204030204" pitchFamily="34" charset="0"/>
            </a:endParaRPr>
          </a:p>
        </p:txBody>
      </p:sp>
      <p:cxnSp>
        <p:nvCxnSpPr>
          <p:cNvPr id="7" name="Straight Connector 6"/>
          <p:cNvCxnSpPr/>
          <p:nvPr/>
        </p:nvCxnSpPr>
        <p:spPr>
          <a:xfrm>
            <a:off x="0" y="609600"/>
            <a:ext cx="9144000" cy="0"/>
          </a:xfrm>
          <a:prstGeom prst="line">
            <a:avLst/>
          </a:prstGeom>
          <a:ln w="254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Content Placeholder 1"/>
          <p:cNvGraphicFramePr>
            <a:graphicFrameLocks noGrp="1"/>
          </p:cNvGraphicFramePr>
          <p:nvPr>
            <p:ph idx="1"/>
            <p:extLst>
              <p:ext uri="{D42A27DB-BD31-4B8C-83A1-F6EECF244321}">
                <p14:modId xmlns:p14="http://schemas.microsoft.com/office/powerpoint/2010/main" val="439110708"/>
              </p:ext>
            </p:extLst>
          </p:nvPr>
        </p:nvGraphicFramePr>
        <p:xfrm>
          <a:off x="343692" y="4410609"/>
          <a:ext cx="8229600" cy="1706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Up Arrow 17"/>
          <p:cNvSpPr/>
          <p:nvPr/>
        </p:nvSpPr>
        <p:spPr>
          <a:xfrm>
            <a:off x="1607008" y="2345508"/>
            <a:ext cx="146130" cy="67789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92542" y="3054319"/>
            <a:ext cx="697918" cy="574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96251" y="3037757"/>
            <a:ext cx="697918" cy="574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745724" y="3195134"/>
            <a:ext cx="1993318" cy="429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Machine Learning Models</a:t>
            </a:r>
            <a:endParaRPr lang="en-US" sz="1200" b="1" dirty="0"/>
          </a:p>
        </p:txBody>
      </p:sp>
      <p:sp>
        <p:nvSpPr>
          <p:cNvPr id="16" name="Down Arrow 15"/>
          <p:cNvSpPr/>
          <p:nvPr/>
        </p:nvSpPr>
        <p:spPr>
          <a:xfrm>
            <a:off x="1615744" y="3706424"/>
            <a:ext cx="137932" cy="711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56939" y="3862219"/>
            <a:ext cx="1066800" cy="246221"/>
          </a:xfrm>
          <a:prstGeom prst="rect">
            <a:avLst/>
          </a:prstGeom>
          <a:solidFill>
            <a:schemeClr val="accent1"/>
          </a:solidFill>
        </p:spPr>
        <p:txBody>
          <a:bodyPr wrap="square" rtlCol="0">
            <a:spAutoFit/>
          </a:bodyPr>
          <a:lstStyle/>
          <a:p>
            <a:pPr algn="ctr"/>
            <a:r>
              <a:rPr lang="en-US" sz="1000" dirty="0" smtClean="0"/>
              <a:t>Generate Rules</a:t>
            </a:r>
            <a:endParaRPr lang="en-US" sz="1000" dirty="0"/>
          </a:p>
        </p:txBody>
      </p:sp>
      <p:sp>
        <p:nvSpPr>
          <p:cNvPr id="20" name="Down Arrow 19"/>
          <p:cNvSpPr/>
          <p:nvPr/>
        </p:nvSpPr>
        <p:spPr>
          <a:xfrm>
            <a:off x="4141501" y="3687729"/>
            <a:ext cx="152500" cy="7117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3726152" y="3862219"/>
            <a:ext cx="1066800" cy="246221"/>
          </a:xfrm>
          <a:prstGeom prst="rect">
            <a:avLst/>
          </a:prstGeom>
          <a:solidFill>
            <a:schemeClr val="accent1"/>
          </a:solidFill>
        </p:spPr>
        <p:txBody>
          <a:bodyPr wrap="square" rtlCol="0">
            <a:spAutoFit/>
          </a:bodyPr>
          <a:lstStyle/>
          <a:p>
            <a:pPr algn="ctr"/>
            <a:r>
              <a:rPr lang="en-US" sz="1000" dirty="0" smtClean="0"/>
              <a:t>Select Rules</a:t>
            </a:r>
            <a:endParaRPr lang="en-US" sz="1000" dirty="0"/>
          </a:p>
        </p:txBody>
      </p:sp>
      <p:sp>
        <p:nvSpPr>
          <p:cNvPr id="23" name="Down Arrow 22"/>
          <p:cNvSpPr/>
          <p:nvPr/>
        </p:nvSpPr>
        <p:spPr>
          <a:xfrm>
            <a:off x="6358703" y="3702409"/>
            <a:ext cx="130712" cy="8817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619406" y="3860691"/>
            <a:ext cx="1576765" cy="400110"/>
          </a:xfrm>
          <a:prstGeom prst="rect">
            <a:avLst/>
          </a:prstGeom>
          <a:solidFill>
            <a:schemeClr val="accent1"/>
          </a:solidFill>
          <a:effectLst>
            <a:outerShdw blurRad="50800" dist="50800" dir="5400000" algn="ctr" rotWithShape="0">
              <a:srgbClr val="000000">
                <a:alpha val="0"/>
              </a:srgbClr>
            </a:outerShdw>
            <a:reflection stA="0" endPos="65000" dist="50800" dir="5400000" sy="-100000" algn="bl" rotWithShape="0"/>
          </a:effectLst>
        </p:spPr>
        <p:txBody>
          <a:bodyPr wrap="square" rtlCol="0">
            <a:spAutoFit/>
          </a:bodyPr>
          <a:lstStyle/>
          <a:p>
            <a:pPr algn="ctr"/>
            <a:r>
              <a:rPr lang="en-US" sz="1000" dirty="0" smtClean="0"/>
              <a:t>Investigate / Remediate Anomalies</a:t>
            </a:r>
            <a:endParaRPr lang="en-US" sz="1000" dirty="0"/>
          </a:p>
        </p:txBody>
      </p:sp>
      <p:grpSp>
        <p:nvGrpSpPr>
          <p:cNvPr id="14" name="Group 13"/>
          <p:cNvGrpSpPr/>
          <p:nvPr/>
        </p:nvGrpSpPr>
        <p:grpSpPr>
          <a:xfrm>
            <a:off x="694175" y="1004354"/>
            <a:ext cx="7798502" cy="1061616"/>
            <a:chOff x="685801" y="904607"/>
            <a:chExt cx="7798502" cy="1061616"/>
          </a:xfrm>
          <a:solidFill>
            <a:schemeClr val="accent1"/>
          </a:solidFill>
        </p:grpSpPr>
        <p:sp>
          <p:nvSpPr>
            <p:cNvPr id="3" name="Rounded Rectangle 2"/>
            <p:cNvSpPr/>
            <p:nvPr/>
          </p:nvSpPr>
          <p:spPr>
            <a:xfrm>
              <a:off x="685801" y="904607"/>
              <a:ext cx="7798502" cy="106161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Storage</a:t>
              </a:r>
            </a:p>
            <a:p>
              <a:pPr algn="ctr"/>
              <a:endParaRPr lang="en-US" dirty="0"/>
            </a:p>
            <a:p>
              <a:pPr algn="ctr"/>
              <a:endParaRPr lang="en-US" dirty="0"/>
            </a:p>
          </p:txBody>
        </p:sp>
        <p:sp>
          <p:nvSpPr>
            <p:cNvPr id="5" name="Rounded Rectangle 4"/>
            <p:cNvSpPr/>
            <p:nvPr/>
          </p:nvSpPr>
          <p:spPr>
            <a:xfrm>
              <a:off x="996414" y="1435415"/>
              <a:ext cx="1170731" cy="381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SOR 1</a:t>
              </a:r>
              <a:endParaRPr lang="en-US" dirty="0"/>
            </a:p>
          </p:txBody>
        </p:sp>
        <p:sp>
          <p:nvSpPr>
            <p:cNvPr id="25" name="Rounded Rectangle 24"/>
            <p:cNvSpPr/>
            <p:nvPr/>
          </p:nvSpPr>
          <p:spPr>
            <a:xfrm>
              <a:off x="2470441" y="1447800"/>
              <a:ext cx="1676400" cy="381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SOR 2</a:t>
              </a:r>
              <a:endParaRPr lang="en-US" dirty="0"/>
            </a:p>
          </p:txBody>
        </p:sp>
        <p:sp>
          <p:nvSpPr>
            <p:cNvPr id="26" name="Rounded Rectangle 25"/>
            <p:cNvSpPr/>
            <p:nvPr/>
          </p:nvSpPr>
          <p:spPr>
            <a:xfrm>
              <a:off x="4400603" y="1435415"/>
              <a:ext cx="1936233" cy="381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SOR 3</a:t>
              </a:r>
              <a:endParaRPr lang="en-US" dirty="0"/>
            </a:p>
          </p:txBody>
        </p:sp>
      </p:grpSp>
      <p:sp>
        <p:nvSpPr>
          <p:cNvPr id="27" name="Rounded Rectangle 26"/>
          <p:cNvSpPr/>
          <p:nvPr/>
        </p:nvSpPr>
        <p:spPr>
          <a:xfrm>
            <a:off x="6574383" y="1526389"/>
            <a:ext cx="1627932" cy="3810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8" name="Up Arrow 27"/>
          <p:cNvSpPr/>
          <p:nvPr/>
        </p:nvSpPr>
        <p:spPr>
          <a:xfrm>
            <a:off x="7631733" y="2328543"/>
            <a:ext cx="159528" cy="20261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560092"/>
      </p:ext>
    </p:extLst>
  </p:cSld>
  <p:clrMapOvr>
    <a:masterClrMapping/>
  </p:clrMapOvr>
</p:sld>
</file>

<file path=ppt/theme/theme1.xml><?xml version="1.0" encoding="utf-8"?>
<a:theme xmlns:a="http://schemas.openxmlformats.org/drawingml/2006/main" name="1_Standard Slides">
  <a:themeElements>
    <a:clrScheme name="1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1_Standard Slide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ells Fargo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tandard Slides">
  <a:themeElements>
    <a:clrScheme name="1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1_Standard Slide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Wells Fargo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ells Fargo Theme" id="{22937E34-15FF-41A0-B5B9-FC25E8171B8E}" vid="{654F7225-F92A-43CE-9622-522D8C90CFA1}"/>
    </a:ext>
  </a:extLst>
</a:theme>
</file>

<file path=ppt/theme/theme5.xml><?xml version="1.0" encoding="utf-8"?>
<a:theme xmlns:a="http://schemas.openxmlformats.org/drawingml/2006/main" name="3_Standard Slides">
  <a:themeElements>
    <a:clrScheme name="1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fontScheme name="1_Standard Slide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51525A"/>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_Standard Slides 1">
        <a:dk1>
          <a:srgbClr val="000000"/>
        </a:dk1>
        <a:lt1>
          <a:srgbClr val="FFFFFF"/>
        </a:lt1>
        <a:dk2>
          <a:srgbClr val="BB0826"/>
        </a:dk2>
        <a:lt2>
          <a:srgbClr val="8F8F8F"/>
        </a:lt2>
        <a:accent1>
          <a:srgbClr val="5E5145"/>
        </a:accent1>
        <a:accent2>
          <a:srgbClr val="8AA3B3"/>
        </a:accent2>
        <a:accent3>
          <a:srgbClr val="FFFFFF"/>
        </a:accent3>
        <a:accent4>
          <a:srgbClr val="000000"/>
        </a:accent4>
        <a:accent5>
          <a:srgbClr val="B6B3B0"/>
        </a:accent5>
        <a:accent6>
          <a:srgbClr val="7D93A2"/>
        </a:accent6>
        <a:hlink>
          <a:srgbClr val="915010"/>
        </a:hlink>
        <a:folHlink>
          <a:srgbClr val="A9B089"/>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6A7D82200F7C4187AB595617466E84" ma:contentTypeVersion="1" ma:contentTypeDescription="Create a new document." ma:contentTypeScope="" ma:versionID="f4909b38eaa96049c25b2394c7c01e4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613131-F7DC-4796-95DA-9D0B26DA6E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6A17CC2-6342-40A2-9279-862056D9C12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54AD2B6-5C03-4D97-A454-479959F02F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5135</TotalTime>
  <Words>1076</Words>
  <Application>Microsoft Office PowerPoint</Application>
  <PresentationFormat>On-screen Show (4:3)</PresentationFormat>
  <Paragraphs>264</Paragraphs>
  <Slides>10</Slides>
  <Notes>1</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10</vt:i4>
      </vt:variant>
    </vt:vector>
  </HeadingPairs>
  <TitlesOfParts>
    <vt:vector size="19" baseType="lpstr">
      <vt:lpstr>Arial</vt:lpstr>
      <vt:lpstr>Calibri</vt:lpstr>
      <vt:lpstr>Georgia</vt:lpstr>
      <vt:lpstr>Wingdings</vt:lpstr>
      <vt:lpstr>1_Standard Slides</vt:lpstr>
      <vt:lpstr>Wells Fargo Theme</vt:lpstr>
      <vt:lpstr>2_Standard Slides</vt:lpstr>
      <vt:lpstr>1_Wells Fargo Theme</vt:lpstr>
      <vt:lpstr>3_Standard Slides</vt:lpstr>
      <vt:lpstr>Apply Machine Learning Techniques in  Data Quality Management Processes  Jennifer Yang  September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Wells Fargo &amp; 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Services  HadoopArchitecture and Services Knowledge sharing</dc:title>
  <dc:creator>Qiao, Baohua</dc:creator>
  <cp:lastModifiedBy>Jennifer</cp:lastModifiedBy>
  <cp:revision>726</cp:revision>
  <cp:lastPrinted>2017-06-20T16:21:35Z</cp:lastPrinted>
  <dcterms:created xsi:type="dcterms:W3CDTF">2016-03-18T12:31:03Z</dcterms:created>
  <dcterms:modified xsi:type="dcterms:W3CDTF">2019-09-23T23:38:27Z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0x0101007D6A7D82200F7C4187AB595617466E84</vt:lpwstr>
  </property>
</Properties>
</file>